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4"/>
    <p:sldMasterId id="2147483688" r:id="rId5"/>
    <p:sldMasterId id="214748368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5143500" cx="9144000"/>
  <p:notesSz cx="6858000" cy="9144000"/>
  <p:embeddedFontLst>
    <p:embeddedFont>
      <p:font typeface="Roboto Slab Light"/>
      <p:regular r:id="rId47"/>
      <p:bold r:id="rId48"/>
    </p:embeddedFont>
    <p:embeddedFont>
      <p:font typeface="Roboto Slab"/>
      <p:regular r:id="rId49"/>
      <p:bold r:id="rId50"/>
    </p:embeddedFont>
    <p:embeddedFont>
      <p:font typeface="IBM Plex Sans"/>
      <p:regular r:id="rId51"/>
      <p:bold r:id="rId52"/>
      <p:italic r:id="rId53"/>
      <p:boldItalic r:id="rId54"/>
    </p:embeddedFont>
    <p:embeddedFont>
      <p:font typeface="Roboto"/>
      <p:regular r:id="rId55"/>
      <p:bold r:id="rId56"/>
      <p:italic r:id="rId57"/>
      <p:boldItalic r:id="rId58"/>
    </p:embeddedFont>
    <p:embeddedFont>
      <p:font typeface="Rajdhani SemiBold"/>
      <p:regular r:id="rId59"/>
      <p:bold r:id="rId60"/>
    </p:embeddedFont>
    <p:embeddedFont>
      <p:font typeface="Roboto Slab SemiBold"/>
      <p:regular r:id="rId61"/>
      <p:bold r:id="rId62"/>
    </p:embeddedFont>
    <p:embeddedFont>
      <p:font typeface="Rajdhani Medium"/>
      <p:regular r:id="rId63"/>
      <p:bold r:id="rId64"/>
    </p:embeddedFont>
    <p:embeddedFont>
      <p:font typeface="Tajawal Medium"/>
      <p:regular r:id="rId65"/>
      <p:bold r:id="rId66"/>
    </p:embeddedFont>
    <p:embeddedFont>
      <p:font typeface="Tajawal"/>
      <p:regular r:id="rId67"/>
      <p:bold r:id="rId68"/>
    </p:embeddedFont>
    <p:embeddedFont>
      <p:font typeface="Rajdhani"/>
      <p:regular r:id="rId69"/>
      <p:bold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RobotoSlabLight-bold.fntdata"/><Relationship Id="rId47" Type="http://schemas.openxmlformats.org/officeDocument/2006/relationships/font" Target="fonts/RobotoSlabLight-regular.fntdata"/><Relationship Id="rId49" Type="http://schemas.openxmlformats.org/officeDocument/2006/relationships/font" Target="fonts/RobotoSlab-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0" Type="http://schemas.openxmlformats.org/officeDocument/2006/relationships/font" Target="fonts/Rajdhani-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SlabSemiBold-bold.fntdata"/><Relationship Id="rId61" Type="http://schemas.openxmlformats.org/officeDocument/2006/relationships/font" Target="fonts/RobotoSlabSemiBold-regular.fntdata"/><Relationship Id="rId20" Type="http://schemas.openxmlformats.org/officeDocument/2006/relationships/slide" Target="slides/slide13.xml"/><Relationship Id="rId64" Type="http://schemas.openxmlformats.org/officeDocument/2006/relationships/font" Target="fonts/RajdhaniMedium-bold.fntdata"/><Relationship Id="rId63" Type="http://schemas.openxmlformats.org/officeDocument/2006/relationships/font" Target="fonts/RajdhaniMedium-regular.fntdata"/><Relationship Id="rId22" Type="http://schemas.openxmlformats.org/officeDocument/2006/relationships/slide" Target="slides/slide15.xml"/><Relationship Id="rId66" Type="http://schemas.openxmlformats.org/officeDocument/2006/relationships/font" Target="fonts/TajawalMedium-bold.fntdata"/><Relationship Id="rId21" Type="http://schemas.openxmlformats.org/officeDocument/2006/relationships/slide" Target="slides/slide14.xml"/><Relationship Id="rId65" Type="http://schemas.openxmlformats.org/officeDocument/2006/relationships/font" Target="fonts/TajawalMedium-regular.fntdata"/><Relationship Id="rId24" Type="http://schemas.openxmlformats.org/officeDocument/2006/relationships/slide" Target="slides/slide17.xml"/><Relationship Id="rId68" Type="http://schemas.openxmlformats.org/officeDocument/2006/relationships/font" Target="fonts/Tajawal-bold.fntdata"/><Relationship Id="rId23" Type="http://schemas.openxmlformats.org/officeDocument/2006/relationships/slide" Target="slides/slide16.xml"/><Relationship Id="rId67" Type="http://schemas.openxmlformats.org/officeDocument/2006/relationships/font" Target="fonts/Tajawal-regular.fntdata"/><Relationship Id="rId60" Type="http://schemas.openxmlformats.org/officeDocument/2006/relationships/font" Target="fonts/RajdhaniSemiBold-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ajdhani-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IBMPlexSans-regular.fntdata"/><Relationship Id="rId50" Type="http://schemas.openxmlformats.org/officeDocument/2006/relationships/font" Target="fonts/RobotoSlab-bold.fntdata"/><Relationship Id="rId53" Type="http://schemas.openxmlformats.org/officeDocument/2006/relationships/font" Target="fonts/IBMPlexSans-italic.fntdata"/><Relationship Id="rId52" Type="http://schemas.openxmlformats.org/officeDocument/2006/relationships/font" Target="fonts/IBMPlexSans-bold.fntdata"/><Relationship Id="rId11" Type="http://schemas.openxmlformats.org/officeDocument/2006/relationships/slide" Target="slides/slide4.xml"/><Relationship Id="rId55" Type="http://schemas.openxmlformats.org/officeDocument/2006/relationships/font" Target="fonts/Roboto-regular.fntdata"/><Relationship Id="rId10" Type="http://schemas.openxmlformats.org/officeDocument/2006/relationships/slide" Target="slides/slide3.xml"/><Relationship Id="rId54" Type="http://schemas.openxmlformats.org/officeDocument/2006/relationships/font" Target="fonts/IBMPlexSans-boldItalic.fntdata"/><Relationship Id="rId13" Type="http://schemas.openxmlformats.org/officeDocument/2006/relationships/slide" Target="slides/slide6.xml"/><Relationship Id="rId57" Type="http://schemas.openxmlformats.org/officeDocument/2006/relationships/font" Target="fonts/Roboto-italic.fntdata"/><Relationship Id="rId12" Type="http://schemas.openxmlformats.org/officeDocument/2006/relationships/slide" Target="slides/slide5.xml"/><Relationship Id="rId56" Type="http://schemas.openxmlformats.org/officeDocument/2006/relationships/font" Target="fonts/Roboto-bold.fntdata"/><Relationship Id="rId15" Type="http://schemas.openxmlformats.org/officeDocument/2006/relationships/slide" Target="slides/slide8.xml"/><Relationship Id="rId59" Type="http://schemas.openxmlformats.org/officeDocument/2006/relationships/font" Target="fonts/RajdhaniSemiBold-regular.fntdata"/><Relationship Id="rId14" Type="http://schemas.openxmlformats.org/officeDocument/2006/relationships/slide" Target="slides/slide7.xml"/><Relationship Id="rId58" Type="http://schemas.openxmlformats.org/officeDocument/2006/relationships/font" Target="fonts/Roboto-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keymakey.com/pages/plug-and-play-makey-makey-app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3fccbb43cd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3fccbb43cd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Colleen</a:t>
            </a:r>
            <a:endParaRPr b="1"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425ceba9a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425ceba9a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43f2180ec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43f2180ec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43f2180ec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43f2180ec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43f2180ec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43f2180ec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Eli</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43f2180ec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43f2180ec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Eli</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43f2180ec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43f2180ec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Eli</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423e6079e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423e6079e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Colleen</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3fccbb43cd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3fccbb43cd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Colleen- </a:t>
            </a:r>
            <a:r>
              <a:rPr lang="en" sz="1200"/>
              <a:t>This kit is inspired by all of the crafting and inventiveness we’ve seen created by the community over the years. It contains a variety of creative materials such as binder clips and aluminum foil as well as hard to find components such as conductive thread, conductive fabric and some Makey Makey pencils. The goal of this kit is to help with merging art and technology without having to chase down materials.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3fccbb43cd_0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3fccbb43cd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Colleen- </a:t>
            </a:r>
            <a:r>
              <a:rPr lang="en" sz="1200"/>
              <a:t>The Get Up + Go! Booster kit is inspired by all of the time that we have all spent in front of computers the past few years. How do we get up, move around and use computers in a different way? How do we use computers as a media that we get up and physically interact with? We can use the Makey Makey to build bigger projects, active projects, something that gets us going!</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So you will see in this kit extra long alligator clips, spool of wire and more!</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4405708c4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4405708c4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Colleen</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43f2180e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43f2180e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ef4ae6c568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ef4ae6c568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ef4ae6c568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ef4ae6c568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ef4ae6c568_0_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ef4ae6c568_0_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ef4ae6c568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ef4ae6c568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ef4ae6c568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ef4ae6c568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434343"/>
                </a:solidFill>
                <a:highlight>
                  <a:srgbClr val="FFFF00"/>
                </a:highlight>
              </a:rPr>
              <a:t>ANA</a:t>
            </a:r>
            <a:endParaRPr b="1" sz="1200">
              <a:solidFill>
                <a:srgbClr val="434343"/>
              </a:solidFill>
              <a:highlight>
                <a:srgbClr val="FFFF00"/>
              </a:highlight>
            </a:endParaRPr>
          </a:p>
          <a:p>
            <a:pPr indent="0" lvl="0" marL="0" rtl="0" algn="l">
              <a:spcBef>
                <a:spcPts val="0"/>
              </a:spcBef>
              <a:spcAft>
                <a:spcPts val="0"/>
              </a:spcAft>
              <a:buClr>
                <a:schemeClr val="dk1"/>
              </a:buClr>
              <a:buSzPts val="1100"/>
              <a:buFont typeface="Arial"/>
              <a:buNone/>
            </a:pPr>
            <a:r>
              <a:t/>
            </a:r>
            <a:endParaRPr b="1" sz="1200">
              <a:solidFill>
                <a:srgbClr val="434343"/>
              </a:solidFill>
              <a:highlight>
                <a:schemeClr val="accent6"/>
              </a:highlight>
            </a:endParaRPr>
          </a:p>
          <a:p>
            <a:pPr indent="0" lvl="0" marL="457200" rtl="0" algn="l">
              <a:spcBef>
                <a:spcPts val="0"/>
              </a:spcBef>
              <a:spcAft>
                <a:spcPts val="0"/>
              </a:spcAft>
              <a:buClr>
                <a:schemeClr val="dk1"/>
              </a:buClr>
              <a:buSzPts val="1100"/>
              <a:buFont typeface="Arial"/>
              <a:buNone/>
            </a:pPr>
            <a:r>
              <a:rPr i="1" lang="en" sz="1200">
                <a:solidFill>
                  <a:srgbClr val="434343"/>
                </a:solidFill>
              </a:rPr>
              <a:t>We know Colleen introduced you to the basics of Makey Makey this morning. You explored conductivity. We’re going to continue where she left off and we will start by introducing you to some more apps and how you can use these with your students.</a:t>
            </a:r>
            <a:endParaRPr i="1" sz="1200">
              <a:solidFill>
                <a:srgbClr val="434343"/>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ef4ae6c568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ef4ae6c568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0000"/>
                </a:solidFill>
              </a:rPr>
              <a:t>Pacing 1 minute</a:t>
            </a:r>
            <a:endParaRPr b="1">
              <a:solidFill>
                <a:srgbClr val="FF0000"/>
              </a:solidFill>
            </a:endParaRPr>
          </a:p>
          <a:p>
            <a:pPr indent="0" lvl="0" marL="0" rtl="0" algn="l">
              <a:spcBef>
                <a:spcPts val="0"/>
              </a:spcBef>
              <a:spcAft>
                <a:spcPts val="0"/>
              </a:spcAft>
              <a:buClr>
                <a:schemeClr val="dk1"/>
              </a:buClr>
              <a:buSzPts val="1100"/>
              <a:buFont typeface="Arial"/>
              <a:buNone/>
            </a:pPr>
            <a:r>
              <a:t/>
            </a:r>
            <a:endParaRPr b="1" sz="1200">
              <a:solidFill>
                <a:srgbClr val="434343"/>
              </a:solidFill>
              <a:highlight>
                <a:srgbClr val="FFFF00"/>
              </a:highlight>
            </a:endParaRPr>
          </a:p>
          <a:p>
            <a:pPr indent="0" lvl="0" marL="0" rtl="0" algn="l">
              <a:spcBef>
                <a:spcPts val="0"/>
              </a:spcBef>
              <a:spcAft>
                <a:spcPts val="0"/>
              </a:spcAft>
              <a:buClr>
                <a:schemeClr val="dk1"/>
              </a:buClr>
              <a:buSzPts val="1100"/>
              <a:buFont typeface="Arial"/>
              <a:buNone/>
            </a:pPr>
            <a:r>
              <a:rPr b="1" lang="en" sz="1200">
                <a:solidFill>
                  <a:srgbClr val="434343"/>
                </a:solidFill>
                <a:highlight>
                  <a:srgbClr val="FFFF00"/>
                </a:highlight>
              </a:rPr>
              <a:t>ANA</a:t>
            </a:r>
            <a:endParaRPr>
              <a:solidFill>
                <a:schemeClr val="dk1"/>
              </a:solidFill>
              <a:highlight>
                <a:schemeClr val="accent4"/>
              </a:highlight>
            </a:endParaRPr>
          </a:p>
          <a:p>
            <a:pPr indent="0" lvl="0" marL="0" rtl="0" algn="l">
              <a:spcBef>
                <a:spcPts val="0"/>
              </a:spcBef>
              <a:spcAft>
                <a:spcPts val="0"/>
              </a:spcAft>
              <a:buNone/>
            </a:pPr>
            <a:r>
              <a:t/>
            </a:r>
            <a:endParaRPr>
              <a:solidFill>
                <a:schemeClr val="dk1"/>
              </a:solidFill>
              <a:highlight>
                <a:schemeClr val="accent4"/>
              </a:highlight>
            </a:endParaRPr>
          </a:p>
          <a:p>
            <a:pPr indent="0" lvl="0" marL="457200" rtl="0" algn="l">
              <a:spcBef>
                <a:spcPts val="0"/>
              </a:spcBef>
              <a:spcAft>
                <a:spcPts val="0"/>
              </a:spcAft>
              <a:buNone/>
            </a:pPr>
            <a:r>
              <a:rPr i="1" lang="en" sz="1200"/>
              <a:t>The Makey Makey website has lots of different apps that you can control with the Makey Makey. There are some of the traditional apps, such as the Piano, and several new apps, such as Interactive Sheet Music, Bubble pop, and more!</a:t>
            </a:r>
            <a:endParaRPr i="1" sz="1200"/>
          </a:p>
          <a:p>
            <a:pPr indent="0" lvl="0" marL="0" rtl="0" algn="l">
              <a:spcBef>
                <a:spcPts val="0"/>
              </a:spcBef>
              <a:spcAft>
                <a:spcPts val="0"/>
              </a:spcAft>
              <a:buNone/>
            </a:pPr>
            <a:r>
              <a:t/>
            </a:r>
            <a:endParaRPr/>
          </a:p>
          <a:p>
            <a:pPr indent="0" lvl="0" marL="0" rtl="0" algn="l">
              <a:spcBef>
                <a:spcPts val="0"/>
              </a:spcBef>
              <a:spcAft>
                <a:spcPts val="0"/>
              </a:spcAft>
              <a:buNone/>
            </a:pPr>
            <a:r>
              <a:rPr lang="en"/>
              <a:t>Do:</a:t>
            </a:r>
            <a:endParaRPr/>
          </a:p>
          <a:p>
            <a:pPr indent="0" lvl="0" marL="0" rtl="0" algn="l">
              <a:spcBef>
                <a:spcPts val="0"/>
              </a:spcBef>
              <a:spcAft>
                <a:spcPts val="0"/>
              </a:spcAft>
              <a:buNone/>
            </a:pPr>
            <a:r>
              <a:rPr b="1" lang="en"/>
              <a:t>Point out how to access all the apps from the website. Point to some they’ve already explored.</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u="sng">
                <a:solidFill>
                  <a:schemeClr val="hlink"/>
                </a:solidFill>
                <a:hlinkClick r:id="rId2"/>
              </a:rPr>
              <a:t>https://makeymakey.com/pages/plug-and-play-makey-makey-apps</a:t>
            </a:r>
            <a:r>
              <a:rPr b="1" lang="en"/>
              <a:t> </a:t>
            </a:r>
            <a:endParaRP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43f2180ec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43f2180ec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Eli</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43f2180ec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43f2180ec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Eli</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43f2180ecf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43f2180ecf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Colleen</a:t>
            </a: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43f2180ecf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43f2180ecf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Colleen</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f4ae6c568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ef4ae6c568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434343"/>
                </a:solidFill>
                <a:highlight>
                  <a:schemeClr val="accent6"/>
                </a:highlight>
              </a:rPr>
              <a:t>Colleen</a:t>
            </a:r>
            <a:endParaRPr b="1" sz="1200">
              <a:solidFill>
                <a:srgbClr val="434343"/>
              </a:solidFill>
              <a:highlight>
                <a:srgbClr val="00FF00"/>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434343"/>
                </a:solidFill>
              </a:rPr>
              <a:t>Let’s get started wIth an introduction to the Makey Makey Kit that you have. As we go through, this is also a great time to think about how you would introduce Makey makey to other teachers and students. </a:t>
            </a:r>
            <a:endParaRPr sz="1200">
              <a:solidFill>
                <a:srgbClr val="434343"/>
              </a:solidFill>
            </a:endParaRPr>
          </a:p>
          <a:p>
            <a:pPr indent="0" lvl="0" marL="0" rtl="0" algn="l">
              <a:lnSpc>
                <a:spcPct val="115000"/>
              </a:lnSpc>
              <a:spcBef>
                <a:spcPts val="1000"/>
              </a:spcBef>
              <a:spcAft>
                <a:spcPts val="0"/>
              </a:spcAft>
              <a:buClr>
                <a:schemeClr val="dk1"/>
              </a:buClr>
              <a:buSzPts val="1100"/>
              <a:buFont typeface="Arial"/>
              <a:buNone/>
            </a:pPr>
            <a:r>
              <a:t/>
            </a:r>
            <a:endParaRPr sz="1200">
              <a:solidFill>
                <a:srgbClr val="434343"/>
              </a:solidFill>
            </a:endParaRPr>
          </a:p>
          <a:p>
            <a:pPr indent="0" lvl="0" marL="0" rtl="0" algn="l">
              <a:lnSpc>
                <a:spcPct val="115000"/>
              </a:lnSpc>
              <a:spcBef>
                <a:spcPts val="1000"/>
              </a:spcBef>
              <a:spcAft>
                <a:spcPts val="0"/>
              </a:spcAft>
              <a:buClr>
                <a:schemeClr val="dk1"/>
              </a:buClr>
              <a:buSzPts val="1100"/>
              <a:buFont typeface="Arial"/>
              <a:buNone/>
            </a:pPr>
            <a:r>
              <a:t/>
            </a:r>
            <a:endParaRPr sz="1200">
              <a:solidFill>
                <a:srgbClr val="434343"/>
              </a:solidFill>
            </a:endParaRPr>
          </a:p>
          <a:p>
            <a:pPr indent="0" lvl="0" marL="0" rtl="0" algn="l">
              <a:lnSpc>
                <a:spcPct val="115000"/>
              </a:lnSpc>
              <a:spcBef>
                <a:spcPts val="1000"/>
              </a:spcBef>
              <a:spcAft>
                <a:spcPts val="0"/>
              </a:spcAft>
              <a:buClr>
                <a:schemeClr val="dk1"/>
              </a:buClr>
              <a:buSzPts val="1100"/>
              <a:buFont typeface="Arial"/>
              <a:buNone/>
            </a:pPr>
            <a:r>
              <a:rPr lang="en" sz="1200">
                <a:solidFill>
                  <a:srgbClr val="434343"/>
                </a:solidFill>
              </a:rPr>
              <a:t>10 min:  Section 1: What is Makey Makey? Circuit Bridge Metaphor</a:t>
            </a:r>
            <a:endParaRPr sz="1200">
              <a:solidFill>
                <a:srgbClr val="434343"/>
              </a:solidFill>
            </a:endParaRPr>
          </a:p>
          <a:p>
            <a:pPr indent="0" lvl="0" marL="0" rtl="0" algn="l">
              <a:lnSpc>
                <a:spcPct val="115000"/>
              </a:lnSpc>
              <a:spcBef>
                <a:spcPts val="1000"/>
              </a:spcBef>
              <a:spcAft>
                <a:spcPts val="0"/>
              </a:spcAft>
              <a:buClr>
                <a:schemeClr val="dk1"/>
              </a:buClr>
              <a:buSzPts val="1100"/>
              <a:buFont typeface="Arial"/>
              <a:buNone/>
            </a:pPr>
            <a:r>
              <a:rPr lang="en" sz="1200">
                <a:solidFill>
                  <a:srgbClr val="434343"/>
                </a:solidFill>
              </a:rPr>
              <a:t>Objectives:</a:t>
            </a:r>
            <a:endParaRPr sz="1200">
              <a:solidFill>
                <a:srgbClr val="434343"/>
              </a:solidFill>
            </a:endParaRPr>
          </a:p>
          <a:p>
            <a:pPr indent="0" lvl="0" marL="0" rtl="0" algn="l">
              <a:lnSpc>
                <a:spcPct val="115000"/>
              </a:lnSpc>
              <a:spcBef>
                <a:spcPts val="1000"/>
              </a:spcBef>
              <a:spcAft>
                <a:spcPts val="0"/>
              </a:spcAft>
              <a:buClr>
                <a:schemeClr val="dk1"/>
              </a:buClr>
              <a:buSzPts val="1100"/>
              <a:buFont typeface="Arial"/>
              <a:buNone/>
            </a:pPr>
            <a:r>
              <a:rPr lang="en" sz="1200">
                <a:solidFill>
                  <a:srgbClr val="434343"/>
                </a:solidFill>
              </a:rPr>
              <a:t>Learn about the components that come in the Makey Makey Invention kit</a:t>
            </a:r>
            <a:endParaRPr sz="1200">
              <a:solidFill>
                <a:srgbClr val="434343"/>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434343"/>
                </a:solidFill>
              </a:rPr>
              <a:t>Learn how Makey Makey works</a:t>
            </a:r>
            <a:endParaRPr sz="1200">
              <a:solidFill>
                <a:srgbClr val="434343"/>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434343"/>
                </a:solidFill>
              </a:rPr>
              <a:t>Learn how alligator clips extend connections</a:t>
            </a:r>
            <a:endParaRPr sz="1200">
              <a:solidFill>
                <a:srgbClr val="434343"/>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434343"/>
                </a:solidFill>
              </a:rPr>
              <a:t>Understand how Makey Makey works, so you can start building and coding your own inventions</a:t>
            </a:r>
            <a:endParaRPr sz="1200">
              <a:solidFill>
                <a:schemeClr val="dk1"/>
              </a:solidFill>
            </a:endParaRPr>
          </a:p>
          <a:p>
            <a:pPr indent="0" lvl="0" marL="0" rtl="0" algn="l">
              <a:lnSpc>
                <a:spcPct val="115000"/>
              </a:lnSpc>
              <a:spcBef>
                <a:spcPts val="1000"/>
              </a:spcBef>
              <a:spcAft>
                <a:spcPts val="1000"/>
              </a:spcAft>
              <a:buNone/>
            </a:pPr>
            <a:r>
              <a:t/>
            </a:r>
            <a:endParaRPr b="1" sz="1200">
              <a:solidFill>
                <a:srgbClr val="434343"/>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ef4ae6c568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ef4ae6c568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FFF00"/>
                </a:highlight>
              </a:rPr>
              <a:t>SHERRY </a:t>
            </a:r>
            <a:endParaRPr i="1" sz="1200">
              <a:solidFill>
                <a:schemeClr val="dk1"/>
              </a:solidFill>
            </a:endParaRPr>
          </a:p>
          <a:p>
            <a:pPr indent="0" lvl="0" marL="0" rtl="0" algn="l">
              <a:spcBef>
                <a:spcPts val="0"/>
              </a:spcBef>
              <a:spcAft>
                <a:spcPts val="0"/>
              </a:spcAft>
              <a:buClr>
                <a:schemeClr val="dk1"/>
              </a:buClr>
              <a:buSzPts val="1100"/>
              <a:buFont typeface="Arial"/>
              <a:buNone/>
            </a:pPr>
            <a:r>
              <a:rPr i="1" lang="en" sz="1200">
                <a:solidFill>
                  <a:schemeClr val="dk1"/>
                </a:solidFill>
              </a:rPr>
              <a:t>If you’re wondering about the content connections, here are some ideas. </a:t>
            </a:r>
            <a:endParaRPr i="1"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f4ae6c568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ef4ae6c568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FFF00"/>
                </a:highlight>
              </a:rPr>
              <a:t>SHERRY </a:t>
            </a:r>
            <a:endParaRPr i="1"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ELA example, but really any topic can work!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ef4ae6c568_0_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ef4ae6c568_0_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ef4ae6c568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ef4ae6c568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chemeClr val="accent6"/>
                </a:highlight>
                <a:latin typeface="IBM Plex Sans"/>
                <a:ea typeface="IBM Plex Sans"/>
                <a:cs typeface="IBM Plex Sans"/>
                <a:sym typeface="IBM Plex Sans"/>
              </a:rPr>
              <a:t>Cynthia</a:t>
            </a:r>
            <a:endParaRPr sz="12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43f2180ecf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43f2180ecf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Colleen</a:t>
            </a:r>
            <a:endParaRPr b="1">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43f2180ec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143f2180ec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Eli</a:t>
            </a:r>
            <a:endParaRPr b="1">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fed33446d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fed33446d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560b648f8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560b648f8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fed33446d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fed33446d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4405708c4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4405708c4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23e6079e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23e6079e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t/>
            </a:r>
            <a:endParaRPr>
              <a:highlight>
                <a:schemeClr val="lt1"/>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425ceba9a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425ceba9a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ef4ae6c568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ef4ae6c568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434343"/>
                </a:solidFill>
                <a:highlight>
                  <a:schemeClr val="accent6"/>
                </a:highlight>
              </a:rPr>
              <a:t>Colleen</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425ceba9a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425ceba9a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425ceba9a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425ceba9a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425ceba9a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425ceba9a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0" name="Shape 50"/>
        <p:cNvGrpSpPr/>
        <p:nvPr/>
      </p:nvGrpSpPr>
      <p:grpSpPr>
        <a:xfrm>
          <a:off x="0" y="0"/>
          <a:ext cx="0" cy="0"/>
          <a:chOff x="0" y="0"/>
          <a:chExt cx="0" cy="0"/>
        </a:xfrm>
      </p:grpSpPr>
      <p:sp>
        <p:nvSpPr>
          <p:cNvPr id="51" name="Google Shape;51;p1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2" name="Google Shape;52;p1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1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accent6"/>
              </a:buClr>
              <a:buSzPts val="1800"/>
              <a:buFont typeface="Tajawal"/>
              <a:buChar char="●"/>
              <a:defRPr>
                <a:solidFill>
                  <a:schemeClr val="accent6"/>
                </a:solidFill>
                <a:latin typeface="Tajawal"/>
                <a:ea typeface="Tajawal"/>
                <a:cs typeface="Tajawal"/>
                <a:sym typeface="Tajawal"/>
              </a:defRPr>
            </a:lvl1pPr>
            <a:lvl2pPr indent="-317500" lvl="1" marL="914400" rtl="0">
              <a:spcBef>
                <a:spcPts val="0"/>
              </a:spcBef>
              <a:spcAft>
                <a:spcPts val="0"/>
              </a:spcAft>
              <a:buClr>
                <a:schemeClr val="accent6"/>
              </a:buClr>
              <a:buSzPts val="1400"/>
              <a:buFont typeface="Tajawal"/>
              <a:buChar char="○"/>
              <a:defRPr>
                <a:solidFill>
                  <a:schemeClr val="accent6"/>
                </a:solidFill>
                <a:latin typeface="Tajawal"/>
                <a:ea typeface="Tajawal"/>
                <a:cs typeface="Tajawal"/>
                <a:sym typeface="Tajawal"/>
              </a:defRPr>
            </a:lvl2pPr>
            <a:lvl3pPr indent="-317500" lvl="2" marL="1371600" rtl="0">
              <a:spcBef>
                <a:spcPts val="0"/>
              </a:spcBef>
              <a:spcAft>
                <a:spcPts val="0"/>
              </a:spcAft>
              <a:buClr>
                <a:schemeClr val="accent6"/>
              </a:buClr>
              <a:buSzPts val="1400"/>
              <a:buFont typeface="Rajdhani"/>
              <a:buChar char="■"/>
              <a:defRPr>
                <a:solidFill>
                  <a:schemeClr val="accent6"/>
                </a:solidFill>
                <a:latin typeface="Rajdhani"/>
                <a:ea typeface="Rajdhani"/>
                <a:cs typeface="Rajdhani"/>
                <a:sym typeface="Rajdhani"/>
              </a:defRPr>
            </a:lvl3pPr>
            <a:lvl4pPr indent="-317500" lvl="3" marL="1828800" rtl="0">
              <a:spcBef>
                <a:spcPts val="0"/>
              </a:spcBef>
              <a:spcAft>
                <a:spcPts val="0"/>
              </a:spcAft>
              <a:buClr>
                <a:schemeClr val="accent6"/>
              </a:buClr>
              <a:buSzPts val="1400"/>
              <a:buFont typeface="Tajawal"/>
              <a:buChar char="●"/>
              <a:defRPr>
                <a:solidFill>
                  <a:schemeClr val="accent6"/>
                </a:solidFill>
                <a:latin typeface="Tajawal"/>
                <a:ea typeface="Tajawal"/>
                <a:cs typeface="Tajawal"/>
                <a:sym typeface="Tajawal"/>
              </a:defRPr>
            </a:lvl4pPr>
            <a:lvl5pPr indent="-317500" lvl="4" marL="2286000" rtl="0">
              <a:spcBef>
                <a:spcPts val="0"/>
              </a:spcBef>
              <a:spcAft>
                <a:spcPts val="0"/>
              </a:spcAft>
              <a:buClr>
                <a:schemeClr val="accent6"/>
              </a:buClr>
              <a:buSzPts val="1400"/>
              <a:buFont typeface="Tajawal"/>
              <a:buChar char="○"/>
              <a:defRPr>
                <a:solidFill>
                  <a:schemeClr val="accent6"/>
                </a:solidFill>
                <a:latin typeface="Tajawal"/>
                <a:ea typeface="Tajawal"/>
                <a:cs typeface="Tajawal"/>
                <a:sym typeface="Tajawal"/>
              </a:defRPr>
            </a:lvl5pPr>
            <a:lvl6pPr indent="-317500" lvl="5" marL="2743200" rtl="0">
              <a:spcBef>
                <a:spcPts val="0"/>
              </a:spcBef>
              <a:spcAft>
                <a:spcPts val="0"/>
              </a:spcAft>
              <a:buClr>
                <a:schemeClr val="accent6"/>
              </a:buClr>
              <a:buSzPts val="1400"/>
              <a:buFont typeface="Tajawal"/>
              <a:buChar char="■"/>
              <a:defRPr>
                <a:solidFill>
                  <a:schemeClr val="accent6"/>
                </a:solidFill>
                <a:latin typeface="Tajawal"/>
                <a:ea typeface="Tajawal"/>
                <a:cs typeface="Tajawal"/>
                <a:sym typeface="Tajawal"/>
              </a:defRPr>
            </a:lvl6pPr>
            <a:lvl7pPr indent="-317500" lvl="6" marL="3200400" rtl="0">
              <a:spcBef>
                <a:spcPts val="0"/>
              </a:spcBef>
              <a:spcAft>
                <a:spcPts val="0"/>
              </a:spcAft>
              <a:buClr>
                <a:schemeClr val="accent6"/>
              </a:buClr>
              <a:buSzPts val="1400"/>
              <a:buFont typeface="Tajawal"/>
              <a:buChar char="●"/>
              <a:defRPr>
                <a:solidFill>
                  <a:schemeClr val="accent6"/>
                </a:solidFill>
                <a:latin typeface="Tajawal"/>
                <a:ea typeface="Tajawal"/>
                <a:cs typeface="Tajawal"/>
                <a:sym typeface="Tajawal"/>
              </a:defRPr>
            </a:lvl7pPr>
            <a:lvl8pPr indent="-317500" lvl="7" marL="3657600" rtl="0">
              <a:spcBef>
                <a:spcPts val="0"/>
              </a:spcBef>
              <a:spcAft>
                <a:spcPts val="0"/>
              </a:spcAft>
              <a:buClr>
                <a:schemeClr val="accent6"/>
              </a:buClr>
              <a:buSzPts val="1400"/>
              <a:buFont typeface="Tajawal"/>
              <a:buChar char="○"/>
              <a:defRPr>
                <a:solidFill>
                  <a:schemeClr val="accent6"/>
                </a:solidFill>
                <a:latin typeface="Tajawal"/>
                <a:ea typeface="Tajawal"/>
                <a:cs typeface="Tajawal"/>
                <a:sym typeface="Tajawal"/>
              </a:defRPr>
            </a:lvl8pPr>
            <a:lvl9pPr indent="-317500" lvl="8" marL="4114800" rtl="0">
              <a:spcBef>
                <a:spcPts val="0"/>
              </a:spcBef>
              <a:spcAft>
                <a:spcPts val="0"/>
              </a:spcAft>
              <a:buClr>
                <a:schemeClr val="accent6"/>
              </a:buClr>
              <a:buSzPts val="1400"/>
              <a:buFont typeface="Tajawal"/>
              <a:buChar char="■"/>
              <a:defRPr>
                <a:solidFill>
                  <a:schemeClr val="accent6"/>
                </a:solidFill>
                <a:latin typeface="Tajawal"/>
                <a:ea typeface="Tajawal"/>
                <a:cs typeface="Tajawal"/>
                <a:sym typeface="Tajawal"/>
              </a:defRPr>
            </a:lvl9pPr>
          </a:lstStyle>
          <a:p/>
        </p:txBody>
      </p:sp>
      <p:sp>
        <p:nvSpPr>
          <p:cNvPr id="54" name="Google Shape;54;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5" name="Google Shape;55;p13"/>
          <p:cNvPicPr preferRelativeResize="0"/>
          <p:nvPr/>
        </p:nvPicPr>
        <p:blipFill rotWithShape="1">
          <a:blip r:embed="rId2">
            <a:alphaModFix/>
          </a:blip>
          <a:srcRect b="9608" l="49794" r="0" t="0"/>
          <a:stretch/>
        </p:blipFill>
        <p:spPr>
          <a:xfrm>
            <a:off x="4553150" y="0"/>
            <a:ext cx="4590851" cy="5143500"/>
          </a:xfrm>
          <a:prstGeom prst="rect">
            <a:avLst/>
          </a:prstGeom>
          <a:noFill/>
          <a:ln>
            <a:noFill/>
          </a:ln>
        </p:spPr>
      </p:pic>
      <p:cxnSp>
        <p:nvCxnSpPr>
          <p:cNvPr id="56" name="Google Shape;56;p13"/>
          <p:cNvCxnSpPr/>
          <p:nvPr/>
        </p:nvCxnSpPr>
        <p:spPr>
          <a:xfrm>
            <a:off x="4513250" y="0"/>
            <a:ext cx="0" cy="5123700"/>
          </a:xfrm>
          <a:prstGeom prst="straightConnector1">
            <a:avLst/>
          </a:prstGeom>
          <a:noFill/>
          <a:ln cap="flat" cmpd="sng" w="28575">
            <a:solidFill>
              <a:schemeClr val="dk1"/>
            </a:solidFill>
            <a:prstDash val="solid"/>
            <a:round/>
            <a:headEnd len="med" w="med" type="none"/>
            <a:tailEnd len="med" w="med" type="oval"/>
          </a:ln>
        </p:spPr>
      </p:cxnSp>
      <p:pic>
        <p:nvPicPr>
          <p:cNvPr id="57" name="Google Shape;57;p13"/>
          <p:cNvPicPr preferRelativeResize="0"/>
          <p:nvPr/>
        </p:nvPicPr>
        <p:blipFill>
          <a:blip r:embed="rId3">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uit Background ">
  <p:cSld name="CUSTOM">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2">
            <a:alphaModFix amt="60000"/>
          </a:blip>
          <a:srcRect b="9608" l="0" r="0" t="0"/>
          <a:stretch/>
        </p:blipFill>
        <p:spPr>
          <a:xfrm>
            <a:off x="0" y="0"/>
            <a:ext cx="9144001" cy="5143500"/>
          </a:xfrm>
          <a:prstGeom prst="rect">
            <a:avLst/>
          </a:prstGeom>
          <a:noFill/>
          <a:ln>
            <a:noFill/>
          </a:ln>
        </p:spPr>
      </p:pic>
      <p:sp>
        <p:nvSpPr>
          <p:cNvPr id="60" name="Google Shape;60;p14"/>
          <p:cNvSpPr/>
          <p:nvPr/>
        </p:nvSpPr>
        <p:spPr>
          <a:xfrm>
            <a:off x="531450" y="564150"/>
            <a:ext cx="8081100" cy="401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14"/>
          <p:cNvCxnSpPr/>
          <p:nvPr/>
        </p:nvCxnSpPr>
        <p:spPr>
          <a:xfrm>
            <a:off x="579450" y="4576600"/>
            <a:ext cx="8030400" cy="0"/>
          </a:xfrm>
          <a:prstGeom prst="straightConnector1">
            <a:avLst/>
          </a:prstGeom>
          <a:noFill/>
          <a:ln cap="flat" cmpd="sng" w="28575">
            <a:solidFill>
              <a:schemeClr val="dk1"/>
            </a:solidFill>
            <a:prstDash val="solid"/>
            <a:round/>
            <a:headEnd len="med" w="med" type="none"/>
            <a:tailEnd len="med" w="med" type="oval"/>
          </a:ln>
        </p:spPr>
      </p:cxnSp>
      <p:cxnSp>
        <p:nvCxnSpPr>
          <p:cNvPr id="62" name="Google Shape;62;p14"/>
          <p:cNvCxnSpPr/>
          <p:nvPr/>
        </p:nvCxnSpPr>
        <p:spPr>
          <a:xfrm>
            <a:off x="531450" y="625275"/>
            <a:ext cx="0" cy="4010700"/>
          </a:xfrm>
          <a:prstGeom prst="straightConnector1">
            <a:avLst/>
          </a:prstGeom>
          <a:noFill/>
          <a:ln cap="flat" cmpd="sng" w="28575">
            <a:solidFill>
              <a:schemeClr val="dk1"/>
            </a:solidFill>
            <a:prstDash val="solid"/>
            <a:round/>
            <a:headEnd len="med" w="med" type="none"/>
            <a:tailEnd len="med" w="med" type="oval"/>
          </a:ln>
        </p:spPr>
      </p:cxnSp>
      <p:cxnSp>
        <p:nvCxnSpPr>
          <p:cNvPr id="63" name="Google Shape;63;p14"/>
          <p:cNvCxnSpPr/>
          <p:nvPr/>
        </p:nvCxnSpPr>
        <p:spPr>
          <a:xfrm rot="10800000">
            <a:off x="8609850" y="515975"/>
            <a:ext cx="0" cy="4119900"/>
          </a:xfrm>
          <a:prstGeom prst="straightConnector1">
            <a:avLst/>
          </a:prstGeom>
          <a:noFill/>
          <a:ln cap="flat" cmpd="sng" w="28575">
            <a:solidFill>
              <a:schemeClr val="dk1"/>
            </a:solidFill>
            <a:prstDash val="solid"/>
            <a:round/>
            <a:headEnd len="med" w="med" type="none"/>
            <a:tailEnd len="med" w="med" type="oval"/>
          </a:ln>
        </p:spPr>
      </p:cxnSp>
      <p:cxnSp>
        <p:nvCxnSpPr>
          <p:cNvPr id="64" name="Google Shape;64;p14"/>
          <p:cNvCxnSpPr/>
          <p:nvPr/>
        </p:nvCxnSpPr>
        <p:spPr>
          <a:xfrm rot="10800000">
            <a:off x="474575" y="579875"/>
            <a:ext cx="8094000" cy="0"/>
          </a:xfrm>
          <a:prstGeom prst="straightConnector1">
            <a:avLst/>
          </a:prstGeom>
          <a:noFill/>
          <a:ln cap="flat" cmpd="sng" w="28575">
            <a:solidFill>
              <a:schemeClr val="dk1"/>
            </a:solidFill>
            <a:prstDash val="solid"/>
            <a:round/>
            <a:headEnd len="med" w="med" type="none"/>
            <a:tailEnd len="med" w="med" type="oval"/>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Font typeface="Rajdhani SemiBold"/>
              <a:buNone/>
              <a:defRPr sz="5200">
                <a:latin typeface="Rajdhani SemiBold"/>
                <a:ea typeface="Rajdhani SemiBold"/>
                <a:cs typeface="Rajdhani SemiBold"/>
                <a:sym typeface="Rajdhani Semi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1" name="Google Shape;71;p16"/>
          <p:cNvSpPr txBox="1"/>
          <p:nvPr>
            <p:ph idx="1" type="subTitle"/>
          </p:nvPr>
        </p:nvSpPr>
        <p:spPr>
          <a:xfrm>
            <a:off x="311700" y="2834125"/>
            <a:ext cx="8520600" cy="792600"/>
          </a:xfrm>
          <a:prstGeom prst="rect">
            <a:avLst/>
          </a:prstGeom>
        </p:spPr>
        <p:txBody>
          <a:bodyPr anchorCtr="0" anchor="t" bIns="91425" lIns="91425" spcFirstLastPara="1" rIns="91425" wrap="square" tIns="91425">
            <a:sp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uit Background ">
  <p:cSld name="CUSTOM">
    <p:spTree>
      <p:nvGrpSpPr>
        <p:cNvPr id="72" name="Shape 72"/>
        <p:cNvGrpSpPr/>
        <p:nvPr/>
      </p:nvGrpSpPr>
      <p:grpSpPr>
        <a:xfrm>
          <a:off x="0" y="0"/>
          <a:ext cx="0" cy="0"/>
          <a:chOff x="0" y="0"/>
          <a:chExt cx="0" cy="0"/>
        </a:xfrm>
      </p:grpSpPr>
      <p:pic>
        <p:nvPicPr>
          <p:cNvPr id="73" name="Google Shape;73;p17"/>
          <p:cNvPicPr preferRelativeResize="0"/>
          <p:nvPr/>
        </p:nvPicPr>
        <p:blipFill rotWithShape="1">
          <a:blip r:embed="rId2">
            <a:alphaModFix amt="60000"/>
          </a:blip>
          <a:srcRect b="9608" l="0" r="0" t="0"/>
          <a:stretch/>
        </p:blipFill>
        <p:spPr>
          <a:xfrm>
            <a:off x="0" y="0"/>
            <a:ext cx="9144001" cy="5143500"/>
          </a:xfrm>
          <a:prstGeom prst="rect">
            <a:avLst/>
          </a:prstGeom>
          <a:noFill/>
          <a:ln>
            <a:noFill/>
          </a:ln>
        </p:spPr>
      </p:pic>
      <p:sp>
        <p:nvSpPr>
          <p:cNvPr id="74" name="Google Shape;74;p17"/>
          <p:cNvSpPr/>
          <p:nvPr/>
        </p:nvSpPr>
        <p:spPr>
          <a:xfrm>
            <a:off x="531450" y="564150"/>
            <a:ext cx="8081100" cy="401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 name="Google Shape;75;p17"/>
          <p:cNvCxnSpPr/>
          <p:nvPr/>
        </p:nvCxnSpPr>
        <p:spPr>
          <a:xfrm>
            <a:off x="579450" y="4576600"/>
            <a:ext cx="8030400" cy="0"/>
          </a:xfrm>
          <a:prstGeom prst="straightConnector1">
            <a:avLst/>
          </a:prstGeom>
          <a:noFill/>
          <a:ln cap="flat" cmpd="sng" w="28575">
            <a:solidFill>
              <a:schemeClr val="dk1"/>
            </a:solidFill>
            <a:prstDash val="solid"/>
            <a:round/>
            <a:headEnd len="med" w="med" type="none"/>
            <a:tailEnd len="med" w="med" type="oval"/>
          </a:ln>
        </p:spPr>
      </p:cxnSp>
      <p:cxnSp>
        <p:nvCxnSpPr>
          <p:cNvPr id="76" name="Google Shape;76;p17"/>
          <p:cNvCxnSpPr/>
          <p:nvPr/>
        </p:nvCxnSpPr>
        <p:spPr>
          <a:xfrm>
            <a:off x="531450" y="625275"/>
            <a:ext cx="0" cy="4010700"/>
          </a:xfrm>
          <a:prstGeom prst="straightConnector1">
            <a:avLst/>
          </a:prstGeom>
          <a:noFill/>
          <a:ln cap="flat" cmpd="sng" w="28575">
            <a:solidFill>
              <a:schemeClr val="dk1"/>
            </a:solidFill>
            <a:prstDash val="solid"/>
            <a:round/>
            <a:headEnd len="med" w="med" type="none"/>
            <a:tailEnd len="med" w="med" type="oval"/>
          </a:ln>
        </p:spPr>
      </p:cxnSp>
      <p:cxnSp>
        <p:nvCxnSpPr>
          <p:cNvPr id="77" name="Google Shape;77;p17"/>
          <p:cNvCxnSpPr/>
          <p:nvPr/>
        </p:nvCxnSpPr>
        <p:spPr>
          <a:xfrm rot="10800000">
            <a:off x="8609850" y="515975"/>
            <a:ext cx="0" cy="4119900"/>
          </a:xfrm>
          <a:prstGeom prst="straightConnector1">
            <a:avLst/>
          </a:prstGeom>
          <a:noFill/>
          <a:ln cap="flat" cmpd="sng" w="28575">
            <a:solidFill>
              <a:schemeClr val="dk1"/>
            </a:solidFill>
            <a:prstDash val="solid"/>
            <a:round/>
            <a:headEnd len="med" w="med" type="none"/>
            <a:tailEnd len="med" w="med" type="oval"/>
          </a:ln>
        </p:spPr>
      </p:cxnSp>
      <p:cxnSp>
        <p:nvCxnSpPr>
          <p:cNvPr id="78" name="Google Shape;78;p17"/>
          <p:cNvCxnSpPr/>
          <p:nvPr/>
        </p:nvCxnSpPr>
        <p:spPr>
          <a:xfrm rot="10800000">
            <a:off x="474575" y="579875"/>
            <a:ext cx="8094000" cy="0"/>
          </a:xfrm>
          <a:prstGeom prst="straightConnector1">
            <a:avLst/>
          </a:prstGeom>
          <a:noFill/>
          <a:ln cap="flat" cmpd="sng" w="28575">
            <a:solidFill>
              <a:schemeClr val="dk1"/>
            </a:solidFill>
            <a:prstDash val="solid"/>
            <a:round/>
            <a:headEnd len="med" w="med" type="none"/>
            <a:tailEnd len="med" w="med" type="oval"/>
          </a:ln>
        </p:spPr>
      </p:cxnSp>
      <p:pic>
        <p:nvPicPr>
          <p:cNvPr id="79" name="Google Shape;79;p17"/>
          <p:cNvPicPr preferRelativeResize="0"/>
          <p:nvPr/>
        </p:nvPicPr>
        <p:blipFill>
          <a:blip r:embed="rId3">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uit Background for Videos">
  <p:cSld name="CUSTOM_1">
    <p:spTree>
      <p:nvGrpSpPr>
        <p:cNvPr id="80" name="Shape 80"/>
        <p:cNvGrpSpPr/>
        <p:nvPr/>
      </p:nvGrpSpPr>
      <p:grpSpPr>
        <a:xfrm>
          <a:off x="0" y="0"/>
          <a:ext cx="0" cy="0"/>
          <a:chOff x="0" y="0"/>
          <a:chExt cx="0" cy="0"/>
        </a:xfrm>
      </p:grpSpPr>
      <p:pic>
        <p:nvPicPr>
          <p:cNvPr id="81" name="Google Shape;81;p18"/>
          <p:cNvPicPr preferRelativeResize="0"/>
          <p:nvPr/>
        </p:nvPicPr>
        <p:blipFill rotWithShape="1">
          <a:blip r:embed="rId2">
            <a:alphaModFix amt="60000"/>
          </a:blip>
          <a:srcRect b="9608" l="0" r="0" t="0"/>
          <a:stretch/>
        </p:blipFill>
        <p:spPr>
          <a:xfrm>
            <a:off x="0" y="0"/>
            <a:ext cx="9144001" cy="5143500"/>
          </a:xfrm>
          <a:prstGeom prst="rect">
            <a:avLst/>
          </a:prstGeom>
          <a:noFill/>
          <a:ln>
            <a:noFill/>
          </a:ln>
        </p:spPr>
      </p:pic>
      <p:sp>
        <p:nvSpPr>
          <p:cNvPr id="82" name="Google Shape;82;p18"/>
          <p:cNvSpPr/>
          <p:nvPr/>
        </p:nvSpPr>
        <p:spPr>
          <a:xfrm>
            <a:off x="531450" y="564150"/>
            <a:ext cx="8081100" cy="401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18"/>
          <p:cNvCxnSpPr/>
          <p:nvPr/>
        </p:nvCxnSpPr>
        <p:spPr>
          <a:xfrm>
            <a:off x="579450" y="4576600"/>
            <a:ext cx="8030400" cy="0"/>
          </a:xfrm>
          <a:prstGeom prst="straightConnector1">
            <a:avLst/>
          </a:prstGeom>
          <a:noFill/>
          <a:ln cap="flat" cmpd="sng" w="28575">
            <a:solidFill>
              <a:schemeClr val="dk1"/>
            </a:solidFill>
            <a:prstDash val="solid"/>
            <a:round/>
            <a:headEnd len="med" w="med" type="none"/>
            <a:tailEnd len="med" w="med" type="oval"/>
          </a:ln>
        </p:spPr>
      </p:cxnSp>
      <p:cxnSp>
        <p:nvCxnSpPr>
          <p:cNvPr id="84" name="Google Shape;84;p18"/>
          <p:cNvCxnSpPr/>
          <p:nvPr/>
        </p:nvCxnSpPr>
        <p:spPr>
          <a:xfrm>
            <a:off x="531450" y="625275"/>
            <a:ext cx="0" cy="4010700"/>
          </a:xfrm>
          <a:prstGeom prst="straightConnector1">
            <a:avLst/>
          </a:prstGeom>
          <a:noFill/>
          <a:ln cap="flat" cmpd="sng" w="28575">
            <a:solidFill>
              <a:schemeClr val="dk1"/>
            </a:solidFill>
            <a:prstDash val="solid"/>
            <a:round/>
            <a:headEnd len="med" w="med" type="none"/>
            <a:tailEnd len="med" w="med" type="oval"/>
          </a:ln>
        </p:spPr>
      </p:cxnSp>
      <p:cxnSp>
        <p:nvCxnSpPr>
          <p:cNvPr id="85" name="Google Shape;85;p18"/>
          <p:cNvCxnSpPr/>
          <p:nvPr/>
        </p:nvCxnSpPr>
        <p:spPr>
          <a:xfrm rot="10800000">
            <a:off x="8609850" y="515975"/>
            <a:ext cx="0" cy="4119900"/>
          </a:xfrm>
          <a:prstGeom prst="straightConnector1">
            <a:avLst/>
          </a:prstGeom>
          <a:noFill/>
          <a:ln cap="flat" cmpd="sng" w="28575">
            <a:solidFill>
              <a:schemeClr val="dk1"/>
            </a:solidFill>
            <a:prstDash val="solid"/>
            <a:round/>
            <a:headEnd len="med" w="med" type="none"/>
            <a:tailEnd len="med" w="med" type="oval"/>
          </a:ln>
        </p:spPr>
      </p:cxnSp>
      <p:cxnSp>
        <p:nvCxnSpPr>
          <p:cNvPr id="86" name="Google Shape;86;p18"/>
          <p:cNvCxnSpPr/>
          <p:nvPr/>
        </p:nvCxnSpPr>
        <p:spPr>
          <a:xfrm rot="10800000">
            <a:off x="474575" y="579875"/>
            <a:ext cx="8094000" cy="0"/>
          </a:xfrm>
          <a:prstGeom prst="straightConnector1">
            <a:avLst/>
          </a:prstGeom>
          <a:noFill/>
          <a:ln cap="flat" cmpd="sng" w="28575">
            <a:solidFill>
              <a:schemeClr val="dk1"/>
            </a:solidFill>
            <a:prstDash val="solid"/>
            <a:round/>
            <a:headEnd len="med" w="med" type="none"/>
            <a:tailEnd len="med" w="med" type="oval"/>
          </a:ln>
        </p:spPr>
      </p:cxnSp>
      <p:sp>
        <p:nvSpPr>
          <p:cNvPr id="87" name="Google Shape;87;p18"/>
          <p:cNvSpPr txBox="1"/>
          <p:nvPr>
            <p:ph type="title"/>
          </p:nvPr>
        </p:nvSpPr>
        <p:spPr>
          <a:xfrm>
            <a:off x="108650" y="4681375"/>
            <a:ext cx="4848600" cy="396600"/>
          </a:xfrm>
          <a:prstGeom prst="rect">
            <a:avLst/>
          </a:prstGeom>
          <a:solidFill>
            <a:schemeClr val="lt1"/>
          </a:solidFill>
        </p:spPr>
        <p:txBody>
          <a:bodyPr anchorCtr="0" anchor="t" bIns="91425" lIns="91425" spcFirstLastPara="1" rIns="91425" wrap="square" tIns="91425">
            <a:normAutofit/>
          </a:bodyPr>
          <a:lstStyle>
            <a:lvl1pPr lvl="0" rtl="0">
              <a:spcBef>
                <a:spcPts val="0"/>
              </a:spcBef>
              <a:spcAft>
                <a:spcPts val="0"/>
              </a:spcAft>
              <a:buSzPts val="1800"/>
              <a:buNone/>
              <a:defRPr sz="1800">
                <a:latin typeface="Tajawal Medium"/>
                <a:ea typeface="Tajawal Medium"/>
                <a:cs typeface="Tajawal Medium"/>
                <a:sym typeface="Tajawal Medium"/>
              </a:defRPr>
            </a:lvl1pPr>
            <a:lvl2pPr lvl="1" rtl="0">
              <a:spcBef>
                <a:spcPts val="0"/>
              </a:spcBef>
              <a:spcAft>
                <a:spcPts val="0"/>
              </a:spcAft>
              <a:buSzPts val="1800"/>
              <a:buNone/>
              <a:defRPr sz="1800">
                <a:latin typeface="Tajawal Medium"/>
                <a:ea typeface="Tajawal Medium"/>
                <a:cs typeface="Tajawal Medium"/>
                <a:sym typeface="Tajawal Medium"/>
              </a:defRPr>
            </a:lvl2pPr>
            <a:lvl3pPr lvl="2" rtl="0">
              <a:spcBef>
                <a:spcPts val="0"/>
              </a:spcBef>
              <a:spcAft>
                <a:spcPts val="0"/>
              </a:spcAft>
              <a:buSzPts val="1800"/>
              <a:buNone/>
              <a:defRPr sz="1800">
                <a:latin typeface="Tajawal Medium"/>
                <a:ea typeface="Tajawal Medium"/>
                <a:cs typeface="Tajawal Medium"/>
                <a:sym typeface="Tajawal Medium"/>
              </a:defRPr>
            </a:lvl3pPr>
            <a:lvl4pPr lvl="3" rtl="0">
              <a:spcBef>
                <a:spcPts val="0"/>
              </a:spcBef>
              <a:spcAft>
                <a:spcPts val="0"/>
              </a:spcAft>
              <a:buSzPts val="1800"/>
              <a:buNone/>
              <a:defRPr sz="1800">
                <a:latin typeface="Tajawal Medium"/>
                <a:ea typeface="Tajawal Medium"/>
                <a:cs typeface="Tajawal Medium"/>
                <a:sym typeface="Tajawal Medium"/>
              </a:defRPr>
            </a:lvl4pPr>
            <a:lvl5pPr lvl="4" rtl="0">
              <a:spcBef>
                <a:spcPts val="0"/>
              </a:spcBef>
              <a:spcAft>
                <a:spcPts val="0"/>
              </a:spcAft>
              <a:buSzPts val="1800"/>
              <a:buNone/>
              <a:defRPr sz="1800">
                <a:latin typeface="Tajawal Medium"/>
                <a:ea typeface="Tajawal Medium"/>
                <a:cs typeface="Tajawal Medium"/>
                <a:sym typeface="Tajawal Medium"/>
              </a:defRPr>
            </a:lvl5pPr>
            <a:lvl6pPr lvl="5" rtl="0">
              <a:spcBef>
                <a:spcPts val="0"/>
              </a:spcBef>
              <a:spcAft>
                <a:spcPts val="0"/>
              </a:spcAft>
              <a:buSzPts val="1800"/>
              <a:buNone/>
              <a:defRPr sz="1800">
                <a:latin typeface="Tajawal Medium"/>
                <a:ea typeface="Tajawal Medium"/>
                <a:cs typeface="Tajawal Medium"/>
                <a:sym typeface="Tajawal Medium"/>
              </a:defRPr>
            </a:lvl6pPr>
            <a:lvl7pPr lvl="6" rtl="0">
              <a:spcBef>
                <a:spcPts val="0"/>
              </a:spcBef>
              <a:spcAft>
                <a:spcPts val="0"/>
              </a:spcAft>
              <a:buSzPts val="1800"/>
              <a:buNone/>
              <a:defRPr sz="1800">
                <a:latin typeface="Tajawal Medium"/>
                <a:ea typeface="Tajawal Medium"/>
                <a:cs typeface="Tajawal Medium"/>
                <a:sym typeface="Tajawal Medium"/>
              </a:defRPr>
            </a:lvl7pPr>
            <a:lvl8pPr lvl="7" rtl="0">
              <a:spcBef>
                <a:spcPts val="0"/>
              </a:spcBef>
              <a:spcAft>
                <a:spcPts val="0"/>
              </a:spcAft>
              <a:buSzPts val="1800"/>
              <a:buNone/>
              <a:defRPr sz="1800">
                <a:latin typeface="Tajawal Medium"/>
                <a:ea typeface="Tajawal Medium"/>
                <a:cs typeface="Tajawal Medium"/>
                <a:sym typeface="Tajawal Medium"/>
              </a:defRPr>
            </a:lvl8pPr>
            <a:lvl9pPr lvl="8" rtl="0">
              <a:spcBef>
                <a:spcPts val="0"/>
              </a:spcBef>
              <a:spcAft>
                <a:spcPts val="0"/>
              </a:spcAft>
              <a:buSzPts val="1800"/>
              <a:buNone/>
              <a:defRPr sz="1800">
                <a:latin typeface="Tajawal Medium"/>
                <a:ea typeface="Tajawal Medium"/>
                <a:cs typeface="Tajawal Medium"/>
                <a:sym typeface="Tajawal Medium"/>
              </a:defRPr>
            </a:lvl9pPr>
          </a:lstStyle>
          <a:p/>
        </p:txBody>
      </p:sp>
      <p:pic>
        <p:nvPicPr>
          <p:cNvPr id="88" name="Google Shape;88;p18"/>
          <p:cNvPicPr preferRelativeResize="0"/>
          <p:nvPr/>
        </p:nvPicPr>
        <p:blipFill>
          <a:blip r:embed="rId3">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9" name="Shape 89"/>
        <p:cNvGrpSpPr/>
        <p:nvPr/>
      </p:nvGrpSpPr>
      <p:grpSpPr>
        <a:xfrm>
          <a:off x="0" y="0"/>
          <a:ext cx="0" cy="0"/>
          <a:chOff x="0" y="0"/>
          <a:chExt cx="0" cy="0"/>
        </a:xfrm>
      </p:grpSpPr>
      <p:sp>
        <p:nvSpPr>
          <p:cNvPr id="90" name="Google Shape;90;p1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Font typeface="Rajdhani SemiBold"/>
              <a:buNone/>
              <a:defRPr sz="3600">
                <a:latin typeface="Rajdhani SemiBold"/>
                <a:ea typeface="Rajdhani SemiBold"/>
                <a:cs typeface="Rajdhani SemiBold"/>
                <a:sym typeface="Rajdhani Semi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1" name="Google Shape;9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2" name="Google Shape;92;p19"/>
          <p:cNvPicPr preferRelativeResize="0"/>
          <p:nvPr/>
        </p:nvPicPr>
        <p:blipFill>
          <a:blip r:embed="rId2">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 name="Shape 93"/>
        <p:cNvGrpSpPr/>
        <p:nvPr/>
      </p:nvGrpSpPr>
      <p:grpSpPr>
        <a:xfrm>
          <a:off x="0" y="0"/>
          <a:ext cx="0" cy="0"/>
          <a:chOff x="0" y="0"/>
          <a:chExt cx="0" cy="0"/>
        </a:xfrm>
      </p:grpSpPr>
      <p:pic>
        <p:nvPicPr>
          <p:cNvPr id="94" name="Google Shape;94;p20"/>
          <p:cNvPicPr preferRelativeResize="0"/>
          <p:nvPr/>
        </p:nvPicPr>
        <p:blipFill rotWithShape="1">
          <a:blip r:embed="rId2">
            <a:alphaModFix amt="60000"/>
          </a:blip>
          <a:srcRect b="20808" l="0" r="0" t="58937"/>
          <a:stretch/>
        </p:blipFill>
        <p:spPr>
          <a:xfrm>
            <a:off x="0" y="0"/>
            <a:ext cx="9144001" cy="1152476"/>
          </a:xfrm>
          <a:prstGeom prst="rect">
            <a:avLst/>
          </a:prstGeom>
          <a:noFill/>
          <a:ln>
            <a:noFill/>
          </a:ln>
        </p:spPr>
      </p:pic>
      <p:sp>
        <p:nvSpPr>
          <p:cNvPr id="95" name="Google Shape;95;p20"/>
          <p:cNvSpPr txBox="1"/>
          <p:nvPr>
            <p:ph type="title"/>
          </p:nvPr>
        </p:nvSpPr>
        <p:spPr>
          <a:xfrm>
            <a:off x="216450" y="197375"/>
            <a:ext cx="8520600" cy="572700"/>
          </a:xfrm>
          <a:prstGeom prst="rect">
            <a:avLst/>
          </a:prstGeom>
          <a:solidFill>
            <a:schemeClr val="lt1"/>
          </a:solidFill>
        </p:spPr>
        <p:txBody>
          <a:bodyPr anchorCtr="0" anchor="t" bIns="91425" lIns="91425" spcFirstLastPara="1" rIns="91425" wrap="square" tIns="91425">
            <a:spAutoFit/>
          </a:bodyPr>
          <a:lstStyle>
            <a:lvl1pPr lvl="0" rtl="0">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20"/>
          <p:cNvSpPr txBox="1"/>
          <p:nvPr>
            <p:ph idx="1" type="body"/>
          </p:nvPr>
        </p:nvSpPr>
        <p:spPr>
          <a:xfrm>
            <a:off x="419300" y="1457275"/>
            <a:ext cx="8412900" cy="3416400"/>
          </a:xfrm>
          <a:prstGeom prst="rect">
            <a:avLst/>
          </a:prstGeom>
        </p:spPr>
        <p:txBody>
          <a:bodyPr anchorCtr="0" anchor="t" bIns="91425" lIns="91425" spcFirstLastPara="1" rIns="91425" wrap="square" tIns="91425">
            <a:spAutoFit/>
          </a:bodyPr>
          <a:lstStyle>
            <a:lvl1pPr indent="-419100" lvl="0" marL="457200" rtl="0">
              <a:spcBef>
                <a:spcPts val="0"/>
              </a:spcBef>
              <a:spcAft>
                <a:spcPts val="0"/>
              </a:spcAft>
              <a:buClr>
                <a:schemeClr val="accent1"/>
              </a:buClr>
              <a:buSzPts val="3000"/>
              <a:buChar char="→"/>
              <a:defRPr sz="3000"/>
            </a:lvl1pPr>
            <a:lvl2pPr indent="-393700" lvl="1" marL="914400" rtl="0">
              <a:spcBef>
                <a:spcPts val="1000"/>
              </a:spcBef>
              <a:spcAft>
                <a:spcPts val="0"/>
              </a:spcAft>
              <a:buSzPts val="2600"/>
              <a:buChar char="●"/>
              <a:defRPr sz="2600"/>
            </a:lvl2pPr>
            <a:lvl3pPr indent="-393700" lvl="2" marL="1371600" rtl="0">
              <a:spcBef>
                <a:spcPts val="1000"/>
              </a:spcBef>
              <a:spcAft>
                <a:spcPts val="0"/>
              </a:spcAft>
              <a:buSzPts val="2600"/>
              <a:buChar char="■"/>
              <a:defRPr sz="2600"/>
            </a:lvl3pPr>
            <a:lvl4pPr indent="-393700" lvl="3" marL="1828800" rtl="0">
              <a:spcBef>
                <a:spcPts val="1000"/>
              </a:spcBef>
              <a:spcAft>
                <a:spcPts val="0"/>
              </a:spcAft>
              <a:buClr>
                <a:schemeClr val="accent1"/>
              </a:buClr>
              <a:buSzPts val="2600"/>
              <a:buChar char="●"/>
              <a:defRPr sz="2600"/>
            </a:lvl4pPr>
            <a:lvl5pPr indent="-393700" lvl="4" marL="2286000" rtl="0">
              <a:spcBef>
                <a:spcPts val="1000"/>
              </a:spcBef>
              <a:spcAft>
                <a:spcPts val="0"/>
              </a:spcAft>
              <a:buSzPts val="2600"/>
              <a:buChar char="●"/>
              <a:defRPr sz="2600"/>
            </a:lvl5pPr>
            <a:lvl6pPr indent="-393700" lvl="5" marL="2743200" rtl="0">
              <a:spcBef>
                <a:spcPts val="1000"/>
              </a:spcBef>
              <a:spcAft>
                <a:spcPts val="0"/>
              </a:spcAft>
              <a:buSzPts val="2600"/>
              <a:buChar char="■"/>
              <a:defRPr sz="2600"/>
            </a:lvl6pPr>
            <a:lvl7pPr indent="-393700" lvl="6" marL="3200400" rtl="0">
              <a:spcBef>
                <a:spcPts val="1000"/>
              </a:spcBef>
              <a:spcAft>
                <a:spcPts val="0"/>
              </a:spcAft>
              <a:buSzPts val="2600"/>
              <a:buChar char="●"/>
              <a:defRPr sz="2600"/>
            </a:lvl7pPr>
            <a:lvl8pPr indent="-393700" lvl="7" marL="3657600" rtl="0">
              <a:spcBef>
                <a:spcPts val="1000"/>
              </a:spcBef>
              <a:spcAft>
                <a:spcPts val="0"/>
              </a:spcAft>
              <a:buSzPts val="2600"/>
              <a:buChar char="●"/>
              <a:defRPr sz="2600"/>
            </a:lvl8pPr>
            <a:lvl9pPr indent="-393700" lvl="8" marL="4114800" rtl="0">
              <a:spcBef>
                <a:spcPts val="1000"/>
              </a:spcBef>
              <a:spcAft>
                <a:spcPts val="1000"/>
              </a:spcAft>
              <a:buSzPts val="2600"/>
              <a:buChar char="■"/>
              <a:defRPr sz="2600"/>
            </a:lvl9pPr>
          </a:lstStyle>
          <a:p/>
        </p:txBody>
      </p:sp>
      <p:cxnSp>
        <p:nvCxnSpPr>
          <p:cNvPr id="97" name="Google Shape;97;p20"/>
          <p:cNvCxnSpPr/>
          <p:nvPr/>
        </p:nvCxnSpPr>
        <p:spPr>
          <a:xfrm>
            <a:off x="0" y="1152475"/>
            <a:ext cx="9138300" cy="0"/>
          </a:xfrm>
          <a:prstGeom prst="straightConnector1">
            <a:avLst/>
          </a:prstGeom>
          <a:noFill/>
          <a:ln cap="flat" cmpd="sng" w="28575">
            <a:solidFill>
              <a:schemeClr val="dk1"/>
            </a:solidFill>
            <a:prstDash val="solid"/>
            <a:round/>
            <a:headEnd len="med" w="med" type="none"/>
            <a:tailEnd len="med" w="med" type="oval"/>
          </a:ln>
        </p:spPr>
      </p:cxnSp>
      <p:pic>
        <p:nvPicPr>
          <p:cNvPr id="98" name="Google Shape;98;p20"/>
          <p:cNvPicPr preferRelativeResize="0"/>
          <p:nvPr/>
        </p:nvPicPr>
        <p:blipFill>
          <a:blip r:embed="rId3">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 name="Shape 99"/>
        <p:cNvGrpSpPr/>
        <p:nvPr/>
      </p:nvGrpSpPr>
      <p:grpSpPr>
        <a:xfrm>
          <a:off x="0" y="0"/>
          <a:ext cx="0" cy="0"/>
          <a:chOff x="0" y="0"/>
          <a:chExt cx="0" cy="0"/>
        </a:xfrm>
      </p:grpSpPr>
      <p:sp>
        <p:nvSpPr>
          <p:cNvPr id="100" name="Google Shape;100;p21"/>
          <p:cNvSpPr txBox="1"/>
          <p:nvPr>
            <p:ph idx="1" type="body"/>
          </p:nvPr>
        </p:nvSpPr>
        <p:spPr>
          <a:xfrm>
            <a:off x="457400" y="1457275"/>
            <a:ext cx="3854100" cy="3416400"/>
          </a:xfrm>
          <a:prstGeom prst="rect">
            <a:avLst/>
          </a:prstGeom>
        </p:spPr>
        <p:txBody>
          <a:bodyPr anchorCtr="0" anchor="t" bIns="91425" lIns="91425" spcFirstLastPara="1" rIns="91425" wrap="square" tIns="91425">
            <a:spAutoFit/>
          </a:bodyPr>
          <a:lstStyle>
            <a:lvl1pPr indent="-387350" lvl="0" marL="457200" rtl="0">
              <a:spcBef>
                <a:spcPts val="0"/>
              </a:spcBef>
              <a:spcAft>
                <a:spcPts val="0"/>
              </a:spcAft>
              <a:buClr>
                <a:schemeClr val="accent1"/>
              </a:buClr>
              <a:buSzPts val="2500"/>
              <a:buChar char="→"/>
              <a:defRPr sz="2500"/>
            </a:lvl1pPr>
            <a:lvl2pPr indent="-374650" lvl="1" marL="914400" rtl="0">
              <a:spcBef>
                <a:spcPts val="1000"/>
              </a:spcBef>
              <a:spcAft>
                <a:spcPts val="0"/>
              </a:spcAft>
              <a:buSzPts val="2300"/>
              <a:buChar char="●"/>
              <a:defRPr sz="2300"/>
            </a:lvl2pPr>
            <a:lvl3pPr indent="-374650" lvl="2" marL="1371600" rtl="0">
              <a:spcBef>
                <a:spcPts val="1000"/>
              </a:spcBef>
              <a:spcAft>
                <a:spcPts val="0"/>
              </a:spcAft>
              <a:buSzPts val="2300"/>
              <a:buChar char="■"/>
              <a:defRPr sz="2300"/>
            </a:lvl3pPr>
            <a:lvl4pPr indent="-374650" lvl="3" marL="1828800" rtl="0">
              <a:spcBef>
                <a:spcPts val="1000"/>
              </a:spcBef>
              <a:spcAft>
                <a:spcPts val="0"/>
              </a:spcAft>
              <a:buClr>
                <a:schemeClr val="accent1"/>
              </a:buClr>
              <a:buSzPts val="2300"/>
              <a:buChar char="●"/>
              <a:defRPr sz="2300"/>
            </a:lvl4pPr>
            <a:lvl5pPr indent="-374650" lvl="4" marL="2286000" rtl="0">
              <a:spcBef>
                <a:spcPts val="1000"/>
              </a:spcBef>
              <a:spcAft>
                <a:spcPts val="0"/>
              </a:spcAft>
              <a:buSzPts val="2300"/>
              <a:buChar char="●"/>
              <a:defRPr sz="2300"/>
            </a:lvl5pPr>
            <a:lvl6pPr indent="-374650" lvl="5" marL="2743200" rtl="0">
              <a:spcBef>
                <a:spcPts val="1000"/>
              </a:spcBef>
              <a:spcAft>
                <a:spcPts val="0"/>
              </a:spcAft>
              <a:buSzPts val="2300"/>
              <a:buChar char="■"/>
              <a:defRPr sz="2300"/>
            </a:lvl6pPr>
            <a:lvl7pPr indent="-374650" lvl="6" marL="3200400" rtl="0">
              <a:spcBef>
                <a:spcPts val="1000"/>
              </a:spcBef>
              <a:spcAft>
                <a:spcPts val="0"/>
              </a:spcAft>
              <a:buClr>
                <a:schemeClr val="accent1"/>
              </a:buClr>
              <a:buSzPts val="2300"/>
              <a:buChar char="●"/>
              <a:defRPr sz="2300"/>
            </a:lvl7pPr>
            <a:lvl8pPr indent="-374650" lvl="7" marL="3657600" rtl="0">
              <a:spcBef>
                <a:spcPts val="1000"/>
              </a:spcBef>
              <a:spcAft>
                <a:spcPts val="0"/>
              </a:spcAft>
              <a:buClr>
                <a:schemeClr val="accent1"/>
              </a:buClr>
              <a:buSzPts val="2300"/>
              <a:buChar char="●"/>
              <a:defRPr sz="2300"/>
            </a:lvl8pPr>
            <a:lvl9pPr indent="-374650" lvl="8" marL="4114800" rtl="0">
              <a:spcBef>
                <a:spcPts val="1000"/>
              </a:spcBef>
              <a:spcAft>
                <a:spcPts val="1000"/>
              </a:spcAft>
              <a:buSzPts val="2300"/>
              <a:buChar char="■"/>
              <a:defRPr sz="2300"/>
            </a:lvl9pPr>
          </a:lstStyle>
          <a:p/>
        </p:txBody>
      </p:sp>
      <p:sp>
        <p:nvSpPr>
          <p:cNvPr id="101" name="Google Shape;101;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2" name="Google Shape;102;p21"/>
          <p:cNvPicPr preferRelativeResize="0"/>
          <p:nvPr/>
        </p:nvPicPr>
        <p:blipFill rotWithShape="1">
          <a:blip r:embed="rId2">
            <a:alphaModFix amt="40000"/>
          </a:blip>
          <a:srcRect b="20808" l="0" r="0" t="58937"/>
          <a:stretch/>
        </p:blipFill>
        <p:spPr>
          <a:xfrm>
            <a:off x="0" y="0"/>
            <a:ext cx="9144001" cy="1152476"/>
          </a:xfrm>
          <a:prstGeom prst="rect">
            <a:avLst/>
          </a:prstGeom>
          <a:noFill/>
          <a:ln>
            <a:noFill/>
          </a:ln>
        </p:spPr>
      </p:pic>
      <p:sp>
        <p:nvSpPr>
          <p:cNvPr id="103" name="Google Shape;103;p21"/>
          <p:cNvSpPr txBox="1"/>
          <p:nvPr>
            <p:ph type="title"/>
          </p:nvPr>
        </p:nvSpPr>
        <p:spPr>
          <a:xfrm>
            <a:off x="216450" y="197375"/>
            <a:ext cx="8520600" cy="770100"/>
          </a:xfrm>
          <a:prstGeom prst="rect">
            <a:avLst/>
          </a:prstGeom>
          <a:solidFill>
            <a:schemeClr val="lt1"/>
          </a:solidFill>
        </p:spPr>
        <p:txBody>
          <a:bodyPr anchorCtr="0" anchor="t" bIns="91425" lIns="91425" spcFirstLastPara="1" rIns="91425" wrap="square" tIns="91425">
            <a:normAutofit/>
          </a:bodyPr>
          <a:lstStyle>
            <a:lvl1pPr lvl="0" rtl="0">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21"/>
          <p:cNvSpPr txBox="1"/>
          <p:nvPr>
            <p:ph idx="2" type="body"/>
          </p:nvPr>
        </p:nvSpPr>
        <p:spPr>
          <a:xfrm>
            <a:off x="4618350" y="1457275"/>
            <a:ext cx="3854100" cy="3416400"/>
          </a:xfrm>
          <a:prstGeom prst="rect">
            <a:avLst/>
          </a:prstGeom>
        </p:spPr>
        <p:txBody>
          <a:bodyPr anchorCtr="0" anchor="t" bIns="91425" lIns="91425" spcFirstLastPara="1" rIns="91425" wrap="square" tIns="91425">
            <a:spAutoFit/>
          </a:bodyPr>
          <a:lstStyle>
            <a:lvl1pPr indent="-387350" lvl="0" marL="457200" rtl="0">
              <a:spcBef>
                <a:spcPts val="0"/>
              </a:spcBef>
              <a:spcAft>
                <a:spcPts val="0"/>
              </a:spcAft>
              <a:buClr>
                <a:schemeClr val="accent1"/>
              </a:buClr>
              <a:buSzPts val="2500"/>
              <a:buFont typeface="Tajawal"/>
              <a:buChar char="→"/>
              <a:defRPr sz="2500">
                <a:latin typeface="Tajawal"/>
                <a:ea typeface="Tajawal"/>
                <a:cs typeface="Tajawal"/>
                <a:sym typeface="Tajawal"/>
              </a:defRPr>
            </a:lvl1pPr>
            <a:lvl2pPr indent="-374650" lvl="1" marL="914400" rtl="0">
              <a:spcBef>
                <a:spcPts val="1000"/>
              </a:spcBef>
              <a:spcAft>
                <a:spcPts val="0"/>
              </a:spcAft>
              <a:buSzPts val="2300"/>
              <a:buFont typeface="Tajawal"/>
              <a:buChar char="●"/>
              <a:defRPr sz="2300">
                <a:latin typeface="Tajawal"/>
                <a:ea typeface="Tajawal"/>
                <a:cs typeface="Tajawal"/>
                <a:sym typeface="Tajawal"/>
              </a:defRPr>
            </a:lvl2pPr>
            <a:lvl3pPr indent="-374650" lvl="2" marL="1371600" rtl="0">
              <a:spcBef>
                <a:spcPts val="1000"/>
              </a:spcBef>
              <a:spcAft>
                <a:spcPts val="0"/>
              </a:spcAft>
              <a:buSzPts val="2300"/>
              <a:buFont typeface="Tajawal"/>
              <a:buChar char="■"/>
              <a:defRPr sz="2300">
                <a:latin typeface="Tajawal"/>
                <a:ea typeface="Tajawal"/>
                <a:cs typeface="Tajawal"/>
                <a:sym typeface="Tajawal"/>
              </a:defRPr>
            </a:lvl3pPr>
            <a:lvl4pPr indent="-374650" lvl="3" marL="1828800" rtl="0">
              <a:spcBef>
                <a:spcPts val="1000"/>
              </a:spcBef>
              <a:spcAft>
                <a:spcPts val="0"/>
              </a:spcAft>
              <a:buSzPts val="2300"/>
              <a:buFont typeface="Tajawal"/>
              <a:buChar char="●"/>
              <a:defRPr sz="2300">
                <a:latin typeface="Tajawal"/>
                <a:ea typeface="Tajawal"/>
                <a:cs typeface="Tajawal"/>
                <a:sym typeface="Tajawal"/>
              </a:defRPr>
            </a:lvl4pPr>
            <a:lvl5pPr indent="-374650" lvl="4" marL="2286000" rtl="0">
              <a:spcBef>
                <a:spcPts val="1000"/>
              </a:spcBef>
              <a:spcAft>
                <a:spcPts val="0"/>
              </a:spcAft>
              <a:buSzPts val="2300"/>
              <a:buFont typeface="Tajawal"/>
              <a:buChar char="●"/>
              <a:defRPr sz="2300">
                <a:latin typeface="Tajawal"/>
                <a:ea typeface="Tajawal"/>
                <a:cs typeface="Tajawal"/>
                <a:sym typeface="Tajawal"/>
              </a:defRPr>
            </a:lvl5pPr>
            <a:lvl6pPr indent="-374650" lvl="5" marL="2743200" rtl="0">
              <a:spcBef>
                <a:spcPts val="1000"/>
              </a:spcBef>
              <a:spcAft>
                <a:spcPts val="0"/>
              </a:spcAft>
              <a:buSzPts val="2300"/>
              <a:buFont typeface="Tajawal"/>
              <a:buChar char="■"/>
              <a:defRPr sz="2300">
                <a:latin typeface="Tajawal"/>
                <a:ea typeface="Tajawal"/>
                <a:cs typeface="Tajawal"/>
                <a:sym typeface="Tajawal"/>
              </a:defRPr>
            </a:lvl6pPr>
            <a:lvl7pPr indent="-374650" lvl="6" marL="3200400" rtl="0">
              <a:spcBef>
                <a:spcPts val="1000"/>
              </a:spcBef>
              <a:spcAft>
                <a:spcPts val="0"/>
              </a:spcAft>
              <a:buClr>
                <a:schemeClr val="accent1"/>
              </a:buClr>
              <a:buSzPts val="2300"/>
              <a:buFont typeface="Tajawal"/>
              <a:buChar char="●"/>
              <a:defRPr sz="2300">
                <a:latin typeface="Tajawal"/>
                <a:ea typeface="Tajawal"/>
                <a:cs typeface="Tajawal"/>
                <a:sym typeface="Tajawal"/>
              </a:defRPr>
            </a:lvl7pPr>
            <a:lvl8pPr indent="-374650" lvl="7" marL="3657600" rtl="0">
              <a:spcBef>
                <a:spcPts val="1000"/>
              </a:spcBef>
              <a:spcAft>
                <a:spcPts val="0"/>
              </a:spcAft>
              <a:buClr>
                <a:schemeClr val="accent1"/>
              </a:buClr>
              <a:buSzPts val="2300"/>
              <a:buFont typeface="Tajawal"/>
              <a:buChar char="●"/>
              <a:defRPr sz="2300">
                <a:latin typeface="Tajawal"/>
                <a:ea typeface="Tajawal"/>
                <a:cs typeface="Tajawal"/>
                <a:sym typeface="Tajawal"/>
              </a:defRPr>
            </a:lvl8pPr>
            <a:lvl9pPr indent="-374650" lvl="8" marL="4114800" rtl="0">
              <a:spcBef>
                <a:spcPts val="1000"/>
              </a:spcBef>
              <a:spcAft>
                <a:spcPts val="1000"/>
              </a:spcAft>
              <a:buSzPts val="2300"/>
              <a:buFont typeface="Tajawal"/>
              <a:buChar char="■"/>
              <a:defRPr sz="2300">
                <a:latin typeface="Tajawal"/>
                <a:ea typeface="Tajawal"/>
                <a:cs typeface="Tajawal"/>
                <a:sym typeface="Tajawal"/>
              </a:defRPr>
            </a:lvl9pPr>
          </a:lstStyle>
          <a:p/>
        </p:txBody>
      </p:sp>
      <p:cxnSp>
        <p:nvCxnSpPr>
          <p:cNvPr id="105" name="Google Shape;105;p21"/>
          <p:cNvCxnSpPr/>
          <p:nvPr/>
        </p:nvCxnSpPr>
        <p:spPr>
          <a:xfrm>
            <a:off x="0" y="1152475"/>
            <a:ext cx="9138300" cy="0"/>
          </a:xfrm>
          <a:prstGeom prst="straightConnector1">
            <a:avLst/>
          </a:prstGeom>
          <a:noFill/>
          <a:ln cap="flat" cmpd="sng" w="28575">
            <a:solidFill>
              <a:schemeClr val="dk1"/>
            </a:solidFill>
            <a:prstDash val="solid"/>
            <a:round/>
            <a:headEnd len="med" w="med" type="none"/>
            <a:tailEnd len="med" w="med" type="oval"/>
          </a:ln>
        </p:spPr>
      </p:cxnSp>
      <p:pic>
        <p:nvPicPr>
          <p:cNvPr id="106" name="Google Shape;106;p21"/>
          <p:cNvPicPr preferRelativeResize="0"/>
          <p:nvPr/>
        </p:nvPicPr>
        <p:blipFill>
          <a:blip r:embed="rId3">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9" name="Google Shape;109;p22"/>
          <p:cNvPicPr preferRelativeResize="0"/>
          <p:nvPr/>
        </p:nvPicPr>
        <p:blipFill rotWithShape="1">
          <a:blip r:embed="rId2">
            <a:alphaModFix amt="40000"/>
          </a:blip>
          <a:srcRect b="20808" l="0" r="0" t="58937"/>
          <a:stretch/>
        </p:blipFill>
        <p:spPr>
          <a:xfrm>
            <a:off x="0" y="0"/>
            <a:ext cx="9144001" cy="1152476"/>
          </a:xfrm>
          <a:prstGeom prst="rect">
            <a:avLst/>
          </a:prstGeom>
          <a:noFill/>
          <a:ln>
            <a:noFill/>
          </a:ln>
        </p:spPr>
      </p:pic>
      <p:sp>
        <p:nvSpPr>
          <p:cNvPr id="110" name="Google Shape;110;p22"/>
          <p:cNvSpPr txBox="1"/>
          <p:nvPr>
            <p:ph type="title"/>
          </p:nvPr>
        </p:nvSpPr>
        <p:spPr>
          <a:xfrm>
            <a:off x="216450" y="197375"/>
            <a:ext cx="8520600" cy="770100"/>
          </a:xfrm>
          <a:prstGeom prst="rect">
            <a:avLst/>
          </a:prstGeom>
          <a:solidFill>
            <a:schemeClr val="lt1"/>
          </a:solidFill>
        </p:spPr>
        <p:txBody>
          <a:bodyPr anchorCtr="0" anchor="t" bIns="91425" lIns="91425" spcFirstLastPara="1" rIns="91425" wrap="square" tIns="91425">
            <a:normAutofit/>
          </a:bodyPr>
          <a:lstStyle>
            <a:lvl1pPr lvl="0" rtl="0">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111" name="Google Shape;111;p22"/>
          <p:cNvCxnSpPr/>
          <p:nvPr/>
        </p:nvCxnSpPr>
        <p:spPr>
          <a:xfrm>
            <a:off x="0" y="1152475"/>
            <a:ext cx="9138300" cy="0"/>
          </a:xfrm>
          <a:prstGeom prst="straightConnector1">
            <a:avLst/>
          </a:prstGeom>
          <a:noFill/>
          <a:ln cap="flat" cmpd="sng" w="28575">
            <a:solidFill>
              <a:schemeClr val="dk1"/>
            </a:solidFill>
            <a:prstDash val="solid"/>
            <a:round/>
            <a:headEnd len="med" w="med" type="none"/>
            <a:tailEnd len="med" w="med" type="oval"/>
          </a:ln>
        </p:spPr>
      </p:cxnSp>
      <p:pic>
        <p:nvPicPr>
          <p:cNvPr id="112" name="Google Shape;112;p22"/>
          <p:cNvPicPr preferRelativeResize="0"/>
          <p:nvPr/>
        </p:nvPicPr>
        <p:blipFill>
          <a:blip r:embed="rId3">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3" name="Shape 113"/>
        <p:cNvGrpSpPr/>
        <p:nvPr/>
      </p:nvGrpSpPr>
      <p:grpSpPr>
        <a:xfrm>
          <a:off x="0" y="0"/>
          <a:ext cx="0" cy="0"/>
          <a:chOff x="0" y="0"/>
          <a:chExt cx="0" cy="0"/>
        </a:xfrm>
      </p:grpSpPr>
      <p:sp>
        <p:nvSpPr>
          <p:cNvPr id="114" name="Google Shape;114;p2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Font typeface="Rajdhani SemiBold"/>
              <a:buNone/>
              <a:defRPr sz="4800">
                <a:latin typeface="Rajdhani SemiBold"/>
                <a:ea typeface="Rajdhani SemiBold"/>
                <a:cs typeface="Rajdhani SemiBold"/>
                <a:sym typeface="Rajdhani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5" name="Google Shape;11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6" name="Google Shape;116;p23"/>
          <p:cNvPicPr preferRelativeResize="0"/>
          <p:nvPr/>
        </p:nvPicPr>
        <p:blipFill>
          <a:blip r:embed="rId2">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7" name="Shape 117"/>
        <p:cNvGrpSpPr/>
        <p:nvPr/>
      </p:nvGrpSpPr>
      <p:grpSpPr>
        <a:xfrm>
          <a:off x="0" y="0"/>
          <a:ext cx="0" cy="0"/>
          <a:chOff x="0" y="0"/>
          <a:chExt cx="0" cy="0"/>
        </a:xfrm>
      </p:grpSpPr>
      <p:sp>
        <p:nvSpPr>
          <p:cNvPr id="118" name="Google Shape;118;p24"/>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0" name="Google Shape;120;p24"/>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1" name="Google Shape;121;p24"/>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42900" lvl="0" marL="457200" rtl="0">
              <a:spcBef>
                <a:spcPts val="0"/>
              </a:spcBef>
              <a:spcAft>
                <a:spcPts val="0"/>
              </a:spcAft>
              <a:buClr>
                <a:schemeClr val="accent6"/>
              </a:buClr>
              <a:buSzPts val="1800"/>
              <a:buFont typeface="Tajawal"/>
              <a:buChar char="→"/>
              <a:defRPr>
                <a:solidFill>
                  <a:schemeClr val="accent6"/>
                </a:solidFill>
                <a:latin typeface="Tajawal"/>
                <a:ea typeface="Tajawal"/>
                <a:cs typeface="Tajawal"/>
                <a:sym typeface="Tajawal"/>
              </a:defRPr>
            </a:lvl1pPr>
            <a:lvl2pPr indent="-317500" lvl="1" marL="9144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2pPr>
            <a:lvl3pPr indent="-317500" lvl="2" marL="1371600" rtl="0">
              <a:spcBef>
                <a:spcPts val="1000"/>
              </a:spcBef>
              <a:spcAft>
                <a:spcPts val="0"/>
              </a:spcAft>
              <a:buClr>
                <a:schemeClr val="accent6"/>
              </a:buClr>
              <a:buSzPts val="1400"/>
              <a:buFont typeface="Rajdhani"/>
              <a:buChar char="■"/>
              <a:defRPr>
                <a:solidFill>
                  <a:schemeClr val="accent6"/>
                </a:solidFill>
                <a:latin typeface="Rajdhani"/>
                <a:ea typeface="Rajdhani"/>
                <a:cs typeface="Rajdhani"/>
                <a:sym typeface="Rajdhani"/>
              </a:defRPr>
            </a:lvl3pPr>
            <a:lvl4pPr indent="-317500" lvl="3" marL="18288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4pPr>
            <a:lvl5pPr indent="-317500" lvl="4" marL="22860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5pPr>
            <a:lvl6pPr indent="-317500" lvl="5" marL="27432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6pPr>
            <a:lvl7pPr indent="-317500" lvl="6" marL="32004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7pPr>
            <a:lvl8pPr indent="-317500" lvl="7" marL="36576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8pPr>
            <a:lvl9pPr indent="-317500" lvl="8" marL="4114800" rtl="0">
              <a:spcBef>
                <a:spcPts val="1000"/>
              </a:spcBef>
              <a:spcAft>
                <a:spcPts val="1000"/>
              </a:spcAft>
              <a:buClr>
                <a:schemeClr val="accent6"/>
              </a:buClr>
              <a:buSzPts val="1400"/>
              <a:buFont typeface="Tajawal"/>
              <a:buChar char="■"/>
              <a:defRPr>
                <a:solidFill>
                  <a:schemeClr val="accent6"/>
                </a:solidFill>
                <a:latin typeface="Tajawal"/>
                <a:ea typeface="Tajawal"/>
                <a:cs typeface="Tajawal"/>
                <a:sym typeface="Tajawal"/>
              </a:defRPr>
            </a:lvl9pPr>
          </a:lstStyle>
          <a:p/>
        </p:txBody>
      </p:sp>
      <p:sp>
        <p:nvSpPr>
          <p:cNvPr id="122" name="Google Shape;12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23" name="Shape 123"/>
        <p:cNvGrpSpPr/>
        <p:nvPr/>
      </p:nvGrpSpPr>
      <p:grpSpPr>
        <a:xfrm>
          <a:off x="0" y="0"/>
          <a:ext cx="0" cy="0"/>
          <a:chOff x="0" y="0"/>
          <a:chExt cx="0" cy="0"/>
        </a:xfrm>
      </p:grpSpPr>
      <p:sp>
        <p:nvSpPr>
          <p:cNvPr id="124" name="Google Shape;124;p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5" name="Google Shape;125;p25"/>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6" name="Google Shape;126;p25"/>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42900" lvl="0" marL="457200" rtl="0">
              <a:spcBef>
                <a:spcPts val="0"/>
              </a:spcBef>
              <a:spcAft>
                <a:spcPts val="0"/>
              </a:spcAft>
              <a:buClr>
                <a:schemeClr val="accent6"/>
              </a:buClr>
              <a:buSzPts val="1800"/>
              <a:buFont typeface="Tajawal"/>
              <a:buChar char="→"/>
              <a:defRPr>
                <a:solidFill>
                  <a:schemeClr val="accent6"/>
                </a:solidFill>
                <a:latin typeface="Tajawal"/>
                <a:ea typeface="Tajawal"/>
                <a:cs typeface="Tajawal"/>
                <a:sym typeface="Tajawal"/>
              </a:defRPr>
            </a:lvl1pPr>
            <a:lvl2pPr indent="-317500" lvl="1" marL="9144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2pPr>
            <a:lvl3pPr indent="-317500" lvl="2" marL="1371600" rtl="0">
              <a:spcBef>
                <a:spcPts val="1000"/>
              </a:spcBef>
              <a:spcAft>
                <a:spcPts val="0"/>
              </a:spcAft>
              <a:buClr>
                <a:schemeClr val="accent6"/>
              </a:buClr>
              <a:buSzPts val="1400"/>
              <a:buFont typeface="Rajdhani"/>
              <a:buChar char="■"/>
              <a:defRPr>
                <a:solidFill>
                  <a:schemeClr val="accent6"/>
                </a:solidFill>
                <a:latin typeface="Rajdhani"/>
                <a:ea typeface="Rajdhani"/>
                <a:cs typeface="Rajdhani"/>
                <a:sym typeface="Rajdhani"/>
              </a:defRPr>
            </a:lvl3pPr>
            <a:lvl4pPr indent="-317500" lvl="3" marL="18288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4pPr>
            <a:lvl5pPr indent="-317500" lvl="4" marL="22860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5pPr>
            <a:lvl6pPr indent="-317500" lvl="5" marL="27432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6pPr>
            <a:lvl7pPr indent="-317500" lvl="6" marL="32004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7pPr>
            <a:lvl8pPr indent="-317500" lvl="7" marL="36576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8pPr>
            <a:lvl9pPr indent="-317500" lvl="8" marL="4114800" rtl="0">
              <a:spcBef>
                <a:spcPts val="1000"/>
              </a:spcBef>
              <a:spcAft>
                <a:spcPts val="1000"/>
              </a:spcAft>
              <a:buClr>
                <a:schemeClr val="accent6"/>
              </a:buClr>
              <a:buSzPts val="1400"/>
              <a:buFont typeface="Tajawal"/>
              <a:buChar char="■"/>
              <a:defRPr>
                <a:solidFill>
                  <a:schemeClr val="accent6"/>
                </a:solidFill>
                <a:latin typeface="Tajawal"/>
                <a:ea typeface="Tajawal"/>
                <a:cs typeface="Tajawal"/>
                <a:sym typeface="Tajawal"/>
              </a:defRPr>
            </a:lvl9pPr>
          </a:lstStyle>
          <a:p/>
        </p:txBody>
      </p:sp>
      <p:sp>
        <p:nvSpPr>
          <p:cNvPr id="127" name="Google Shape;12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8" name="Google Shape;128;p25"/>
          <p:cNvPicPr preferRelativeResize="0"/>
          <p:nvPr/>
        </p:nvPicPr>
        <p:blipFill rotWithShape="1">
          <a:blip r:embed="rId2">
            <a:alphaModFix/>
          </a:blip>
          <a:srcRect b="9608" l="49794" r="0" t="0"/>
          <a:stretch/>
        </p:blipFill>
        <p:spPr>
          <a:xfrm>
            <a:off x="4553150" y="0"/>
            <a:ext cx="4590851" cy="5143500"/>
          </a:xfrm>
          <a:prstGeom prst="rect">
            <a:avLst/>
          </a:prstGeom>
          <a:noFill/>
          <a:ln>
            <a:noFill/>
          </a:ln>
        </p:spPr>
      </p:pic>
      <p:cxnSp>
        <p:nvCxnSpPr>
          <p:cNvPr id="129" name="Google Shape;129;p25"/>
          <p:cNvCxnSpPr/>
          <p:nvPr/>
        </p:nvCxnSpPr>
        <p:spPr>
          <a:xfrm>
            <a:off x="4513250" y="0"/>
            <a:ext cx="0" cy="5123700"/>
          </a:xfrm>
          <a:prstGeom prst="straightConnector1">
            <a:avLst/>
          </a:prstGeom>
          <a:noFill/>
          <a:ln cap="flat" cmpd="sng" w="28575">
            <a:solidFill>
              <a:schemeClr val="dk1"/>
            </a:solidFill>
            <a:prstDash val="solid"/>
            <a:round/>
            <a:headEnd len="med" w="med" type="none"/>
            <a:tailEnd len="med" w="med" type="oval"/>
          </a:ln>
        </p:spPr>
      </p:cxnSp>
      <p:pic>
        <p:nvPicPr>
          <p:cNvPr id="130" name="Google Shape;130;p25"/>
          <p:cNvPicPr preferRelativeResize="0"/>
          <p:nvPr/>
        </p:nvPicPr>
        <p:blipFill>
          <a:blip r:embed="rId3">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26"/>
          <p:cNvSpPr txBox="1"/>
          <p:nvPr>
            <p:ph idx="1" type="body"/>
          </p:nvPr>
        </p:nvSpPr>
        <p:spPr>
          <a:xfrm>
            <a:off x="311700" y="4230575"/>
            <a:ext cx="5998800" cy="605100"/>
          </a:xfrm>
          <a:prstGeom prst="rect">
            <a:avLst/>
          </a:prstGeom>
        </p:spPr>
        <p:txBody>
          <a:bodyPr anchorCtr="0" anchor="ctr" bIns="91425" lIns="91425" spcFirstLastPara="1" rIns="91425" wrap="square" tIns="91425">
            <a:spAutoFit/>
          </a:bodyPr>
          <a:lstStyle>
            <a:lvl1pPr indent="-228600" lvl="0" marL="457200" rtl="0">
              <a:lnSpc>
                <a:spcPct val="100000"/>
              </a:lnSpc>
              <a:spcBef>
                <a:spcPts val="0"/>
              </a:spcBef>
              <a:spcAft>
                <a:spcPts val="0"/>
              </a:spcAft>
              <a:buSzPts val="1800"/>
              <a:buFont typeface="Tajawal"/>
              <a:buNone/>
              <a:defRPr>
                <a:latin typeface="Tajawal"/>
                <a:ea typeface="Tajawal"/>
                <a:cs typeface="Tajawal"/>
                <a:sym typeface="Tajawal"/>
              </a:defRPr>
            </a:lvl1pPr>
          </a:lstStyle>
          <a:p/>
        </p:txBody>
      </p:sp>
      <p:sp>
        <p:nvSpPr>
          <p:cNvPr id="133" name="Google Shape;13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4" name="Google Shape;134;p26"/>
          <p:cNvPicPr preferRelativeResize="0"/>
          <p:nvPr/>
        </p:nvPicPr>
        <p:blipFill>
          <a:blip r:embed="rId2">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5" name="Shape 135"/>
        <p:cNvGrpSpPr/>
        <p:nvPr/>
      </p:nvGrpSpPr>
      <p:grpSpPr>
        <a:xfrm>
          <a:off x="0" y="0"/>
          <a:ext cx="0" cy="0"/>
          <a:chOff x="0" y="0"/>
          <a:chExt cx="0" cy="0"/>
        </a:xfrm>
      </p:grpSpPr>
      <p:sp>
        <p:nvSpPr>
          <p:cNvPr id="136" name="Google Shape;136;p2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Font typeface="Rajdhani SemiBold"/>
              <a:buNone/>
              <a:defRPr sz="12000">
                <a:latin typeface="Rajdhani SemiBold"/>
                <a:ea typeface="Rajdhani SemiBold"/>
                <a:cs typeface="Rajdhani SemiBold"/>
                <a:sym typeface="Rajdhani SemiBold"/>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7" name="Google Shape;137;p27"/>
          <p:cNvSpPr txBox="1"/>
          <p:nvPr>
            <p:ph idx="1" type="body"/>
          </p:nvPr>
        </p:nvSpPr>
        <p:spPr>
          <a:xfrm>
            <a:off x="311700" y="3152225"/>
            <a:ext cx="8520600" cy="1300800"/>
          </a:xfrm>
          <a:prstGeom prst="rect">
            <a:avLst/>
          </a:prstGeom>
        </p:spPr>
        <p:txBody>
          <a:bodyPr anchorCtr="0" anchor="t" bIns="91425" lIns="91425" spcFirstLastPara="1" rIns="91425" wrap="square" tIns="91425">
            <a:spAutoFit/>
          </a:bodyPr>
          <a:lstStyle>
            <a:lvl1pPr indent="-342900" lvl="0" marL="457200" rtl="0" algn="ctr">
              <a:spcBef>
                <a:spcPts val="0"/>
              </a:spcBef>
              <a:spcAft>
                <a:spcPts val="0"/>
              </a:spcAft>
              <a:buSzPts val="1800"/>
              <a:buFont typeface="Tajawal"/>
              <a:buChar char="→"/>
              <a:defRPr>
                <a:latin typeface="Tajawal"/>
                <a:ea typeface="Tajawal"/>
                <a:cs typeface="Tajawal"/>
                <a:sym typeface="Tajawal"/>
              </a:defRPr>
            </a:lvl1pPr>
            <a:lvl2pPr indent="-317500" lvl="1" marL="914400" rtl="0" algn="ctr">
              <a:spcBef>
                <a:spcPts val="1000"/>
              </a:spcBef>
              <a:spcAft>
                <a:spcPts val="0"/>
              </a:spcAft>
              <a:buSzPts val="1400"/>
              <a:buFont typeface="Tajawal"/>
              <a:buChar char="●"/>
              <a:defRPr>
                <a:latin typeface="Tajawal"/>
                <a:ea typeface="Tajawal"/>
                <a:cs typeface="Tajawal"/>
                <a:sym typeface="Tajawal"/>
              </a:defRPr>
            </a:lvl2pPr>
            <a:lvl3pPr indent="-317500" lvl="2" marL="1371600" rtl="0" algn="ctr">
              <a:spcBef>
                <a:spcPts val="1000"/>
              </a:spcBef>
              <a:spcAft>
                <a:spcPts val="0"/>
              </a:spcAft>
              <a:buSzPts val="1400"/>
              <a:buFont typeface="Tajawal"/>
              <a:buChar char="■"/>
              <a:defRPr>
                <a:latin typeface="Tajawal"/>
                <a:ea typeface="Tajawal"/>
                <a:cs typeface="Tajawal"/>
                <a:sym typeface="Tajawal"/>
              </a:defRPr>
            </a:lvl3pPr>
            <a:lvl4pPr indent="-317500" lvl="3" marL="1828800" rtl="0" algn="ctr">
              <a:spcBef>
                <a:spcPts val="1000"/>
              </a:spcBef>
              <a:spcAft>
                <a:spcPts val="0"/>
              </a:spcAft>
              <a:buSzPts val="1400"/>
              <a:buFont typeface="Tajawal"/>
              <a:buChar char="●"/>
              <a:defRPr>
                <a:latin typeface="Tajawal"/>
                <a:ea typeface="Tajawal"/>
                <a:cs typeface="Tajawal"/>
                <a:sym typeface="Tajawal"/>
              </a:defRPr>
            </a:lvl4pPr>
            <a:lvl5pPr indent="-317500" lvl="4" marL="2286000" rtl="0" algn="ctr">
              <a:spcBef>
                <a:spcPts val="1000"/>
              </a:spcBef>
              <a:spcAft>
                <a:spcPts val="0"/>
              </a:spcAft>
              <a:buSzPts val="1400"/>
              <a:buFont typeface="Tajawal"/>
              <a:buChar char="●"/>
              <a:defRPr>
                <a:latin typeface="Tajawal"/>
                <a:ea typeface="Tajawal"/>
                <a:cs typeface="Tajawal"/>
                <a:sym typeface="Tajawal"/>
              </a:defRPr>
            </a:lvl5pPr>
            <a:lvl6pPr indent="-317500" lvl="5" marL="2743200" rtl="0" algn="ctr">
              <a:spcBef>
                <a:spcPts val="1000"/>
              </a:spcBef>
              <a:spcAft>
                <a:spcPts val="0"/>
              </a:spcAft>
              <a:buSzPts val="1400"/>
              <a:buFont typeface="Tajawal"/>
              <a:buChar char="■"/>
              <a:defRPr>
                <a:latin typeface="Tajawal"/>
                <a:ea typeface="Tajawal"/>
                <a:cs typeface="Tajawal"/>
                <a:sym typeface="Tajawal"/>
              </a:defRPr>
            </a:lvl6pPr>
            <a:lvl7pPr indent="-317500" lvl="6" marL="3200400" rtl="0" algn="ctr">
              <a:spcBef>
                <a:spcPts val="1000"/>
              </a:spcBef>
              <a:spcAft>
                <a:spcPts val="0"/>
              </a:spcAft>
              <a:buSzPts val="1400"/>
              <a:buFont typeface="Tajawal"/>
              <a:buChar char="●"/>
              <a:defRPr>
                <a:latin typeface="Tajawal"/>
                <a:ea typeface="Tajawal"/>
                <a:cs typeface="Tajawal"/>
                <a:sym typeface="Tajawal"/>
              </a:defRPr>
            </a:lvl7pPr>
            <a:lvl8pPr indent="-317500" lvl="7" marL="3657600" rtl="0" algn="ctr">
              <a:spcBef>
                <a:spcPts val="1000"/>
              </a:spcBef>
              <a:spcAft>
                <a:spcPts val="0"/>
              </a:spcAft>
              <a:buSzPts val="1400"/>
              <a:buFont typeface="Tajawal"/>
              <a:buChar char="●"/>
              <a:defRPr>
                <a:latin typeface="Tajawal"/>
                <a:ea typeface="Tajawal"/>
                <a:cs typeface="Tajawal"/>
                <a:sym typeface="Tajawal"/>
              </a:defRPr>
            </a:lvl8pPr>
            <a:lvl9pPr indent="-317500" lvl="8" marL="4114800" rtl="0" algn="ctr">
              <a:spcBef>
                <a:spcPts val="1000"/>
              </a:spcBef>
              <a:spcAft>
                <a:spcPts val="1000"/>
              </a:spcAft>
              <a:buSzPts val="1400"/>
              <a:buFont typeface="Tajawal"/>
              <a:buChar char="■"/>
              <a:defRPr>
                <a:latin typeface="Tajawal"/>
                <a:ea typeface="Tajawal"/>
                <a:cs typeface="Tajawal"/>
                <a:sym typeface="Tajawal"/>
              </a:defRPr>
            </a:lvl9pPr>
          </a:lstStyle>
          <a:p/>
        </p:txBody>
      </p:sp>
      <p:sp>
        <p:nvSpPr>
          <p:cNvPr id="138" name="Google Shape;13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9" name="Google Shape;139;p27"/>
          <p:cNvPicPr preferRelativeResize="0"/>
          <p:nvPr/>
        </p:nvPicPr>
        <p:blipFill>
          <a:blip r:embed="rId2">
            <a:alphaModFix/>
          </a:blip>
          <a:stretch>
            <a:fillRect/>
          </a:stretch>
        </p:blipFill>
        <p:spPr>
          <a:xfrm>
            <a:off x="8137799" y="4490976"/>
            <a:ext cx="944100" cy="4647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0" name="Shape 140"/>
        <p:cNvGrpSpPr/>
        <p:nvPr/>
      </p:nvGrpSpPr>
      <p:grpSpPr>
        <a:xfrm>
          <a:off x="0" y="0"/>
          <a:ext cx="0" cy="0"/>
          <a:chOff x="0" y="0"/>
          <a:chExt cx="0" cy="0"/>
        </a:xfrm>
      </p:grpSpPr>
      <p:sp>
        <p:nvSpPr>
          <p:cNvPr id="141" name="Google Shape;14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6" name="Shape 146"/>
        <p:cNvGrpSpPr/>
        <p:nvPr/>
      </p:nvGrpSpPr>
      <p:grpSpPr>
        <a:xfrm>
          <a:off x="0" y="0"/>
          <a:ext cx="0" cy="0"/>
          <a:chOff x="0" y="0"/>
          <a:chExt cx="0" cy="0"/>
        </a:xfrm>
      </p:grpSpPr>
      <p:sp>
        <p:nvSpPr>
          <p:cNvPr id="147" name="Google Shape;147;p3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Font typeface="Rajdhani SemiBold"/>
              <a:buNone/>
              <a:defRPr sz="5200">
                <a:latin typeface="Rajdhani SemiBold"/>
                <a:ea typeface="Rajdhani SemiBold"/>
                <a:cs typeface="Rajdhani SemiBold"/>
                <a:sym typeface="Rajdhani Semi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8" name="Google Shape;148;p30"/>
          <p:cNvSpPr txBox="1"/>
          <p:nvPr>
            <p:ph idx="1" type="subTitle"/>
          </p:nvPr>
        </p:nvSpPr>
        <p:spPr>
          <a:xfrm>
            <a:off x="311700" y="2834125"/>
            <a:ext cx="8520600" cy="792600"/>
          </a:xfrm>
          <a:prstGeom prst="rect">
            <a:avLst/>
          </a:prstGeom>
        </p:spPr>
        <p:txBody>
          <a:bodyPr anchorCtr="0" anchor="t" bIns="91425" lIns="91425" spcFirstLastPara="1" rIns="91425" wrap="square" tIns="91425">
            <a:sp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uit Background ">
  <p:cSld name="CUSTOM">
    <p:spTree>
      <p:nvGrpSpPr>
        <p:cNvPr id="149" name="Shape 149"/>
        <p:cNvGrpSpPr/>
        <p:nvPr/>
      </p:nvGrpSpPr>
      <p:grpSpPr>
        <a:xfrm>
          <a:off x="0" y="0"/>
          <a:ext cx="0" cy="0"/>
          <a:chOff x="0" y="0"/>
          <a:chExt cx="0" cy="0"/>
        </a:xfrm>
      </p:grpSpPr>
      <p:pic>
        <p:nvPicPr>
          <p:cNvPr id="150" name="Google Shape;150;p31"/>
          <p:cNvPicPr preferRelativeResize="0"/>
          <p:nvPr/>
        </p:nvPicPr>
        <p:blipFill rotWithShape="1">
          <a:blip r:embed="rId2">
            <a:alphaModFix amt="60000"/>
          </a:blip>
          <a:srcRect b="9608" l="0" r="0" t="0"/>
          <a:stretch/>
        </p:blipFill>
        <p:spPr>
          <a:xfrm>
            <a:off x="0" y="0"/>
            <a:ext cx="9144001" cy="5143500"/>
          </a:xfrm>
          <a:prstGeom prst="rect">
            <a:avLst/>
          </a:prstGeom>
          <a:noFill/>
          <a:ln>
            <a:noFill/>
          </a:ln>
        </p:spPr>
      </p:pic>
      <p:sp>
        <p:nvSpPr>
          <p:cNvPr id="151" name="Google Shape;151;p31"/>
          <p:cNvSpPr/>
          <p:nvPr/>
        </p:nvSpPr>
        <p:spPr>
          <a:xfrm>
            <a:off x="531450" y="564150"/>
            <a:ext cx="8081100" cy="401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2" name="Google Shape;152;p31"/>
          <p:cNvCxnSpPr/>
          <p:nvPr/>
        </p:nvCxnSpPr>
        <p:spPr>
          <a:xfrm>
            <a:off x="579450" y="4576600"/>
            <a:ext cx="8030400" cy="0"/>
          </a:xfrm>
          <a:prstGeom prst="straightConnector1">
            <a:avLst/>
          </a:prstGeom>
          <a:noFill/>
          <a:ln cap="flat" cmpd="sng" w="28575">
            <a:solidFill>
              <a:schemeClr val="dk1"/>
            </a:solidFill>
            <a:prstDash val="solid"/>
            <a:round/>
            <a:headEnd len="med" w="med" type="none"/>
            <a:tailEnd len="med" w="med" type="oval"/>
          </a:ln>
        </p:spPr>
      </p:cxnSp>
      <p:cxnSp>
        <p:nvCxnSpPr>
          <p:cNvPr id="153" name="Google Shape;153;p31"/>
          <p:cNvCxnSpPr/>
          <p:nvPr/>
        </p:nvCxnSpPr>
        <p:spPr>
          <a:xfrm>
            <a:off x="531450" y="625275"/>
            <a:ext cx="0" cy="4010700"/>
          </a:xfrm>
          <a:prstGeom prst="straightConnector1">
            <a:avLst/>
          </a:prstGeom>
          <a:noFill/>
          <a:ln cap="flat" cmpd="sng" w="28575">
            <a:solidFill>
              <a:schemeClr val="dk1"/>
            </a:solidFill>
            <a:prstDash val="solid"/>
            <a:round/>
            <a:headEnd len="med" w="med" type="none"/>
            <a:tailEnd len="med" w="med" type="oval"/>
          </a:ln>
        </p:spPr>
      </p:cxnSp>
      <p:cxnSp>
        <p:nvCxnSpPr>
          <p:cNvPr id="154" name="Google Shape;154;p31"/>
          <p:cNvCxnSpPr/>
          <p:nvPr/>
        </p:nvCxnSpPr>
        <p:spPr>
          <a:xfrm rot="10800000">
            <a:off x="8609850" y="515975"/>
            <a:ext cx="0" cy="4119900"/>
          </a:xfrm>
          <a:prstGeom prst="straightConnector1">
            <a:avLst/>
          </a:prstGeom>
          <a:noFill/>
          <a:ln cap="flat" cmpd="sng" w="28575">
            <a:solidFill>
              <a:schemeClr val="dk1"/>
            </a:solidFill>
            <a:prstDash val="solid"/>
            <a:round/>
            <a:headEnd len="med" w="med" type="none"/>
            <a:tailEnd len="med" w="med" type="oval"/>
          </a:ln>
        </p:spPr>
      </p:cxnSp>
      <p:pic>
        <p:nvPicPr>
          <p:cNvPr id="155" name="Google Shape;155;p31"/>
          <p:cNvPicPr preferRelativeResize="0"/>
          <p:nvPr/>
        </p:nvPicPr>
        <p:blipFill>
          <a:blip r:embed="rId3">
            <a:alphaModFix/>
          </a:blip>
          <a:stretch>
            <a:fillRect/>
          </a:stretch>
        </p:blipFill>
        <p:spPr>
          <a:xfrm>
            <a:off x="7469348" y="4191613"/>
            <a:ext cx="1564125" cy="769965"/>
          </a:xfrm>
          <a:prstGeom prst="rect">
            <a:avLst/>
          </a:prstGeom>
          <a:noFill/>
          <a:ln>
            <a:noFill/>
          </a:ln>
        </p:spPr>
      </p:pic>
      <p:cxnSp>
        <p:nvCxnSpPr>
          <p:cNvPr id="156" name="Google Shape;156;p31"/>
          <p:cNvCxnSpPr/>
          <p:nvPr/>
        </p:nvCxnSpPr>
        <p:spPr>
          <a:xfrm rot="10800000">
            <a:off x="474575" y="579875"/>
            <a:ext cx="8094000" cy="0"/>
          </a:xfrm>
          <a:prstGeom prst="straightConnector1">
            <a:avLst/>
          </a:prstGeom>
          <a:noFill/>
          <a:ln cap="flat" cmpd="sng" w="28575">
            <a:solidFill>
              <a:schemeClr val="dk1"/>
            </a:solidFill>
            <a:prstDash val="solid"/>
            <a:round/>
            <a:headEnd len="med" w="med" type="none"/>
            <a:tailEnd len="med" w="med" type="oval"/>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uit Background for Videos">
  <p:cSld name="CUSTOM_1">
    <p:spTree>
      <p:nvGrpSpPr>
        <p:cNvPr id="157" name="Shape 157"/>
        <p:cNvGrpSpPr/>
        <p:nvPr/>
      </p:nvGrpSpPr>
      <p:grpSpPr>
        <a:xfrm>
          <a:off x="0" y="0"/>
          <a:ext cx="0" cy="0"/>
          <a:chOff x="0" y="0"/>
          <a:chExt cx="0" cy="0"/>
        </a:xfrm>
      </p:grpSpPr>
      <p:pic>
        <p:nvPicPr>
          <p:cNvPr id="158" name="Google Shape;158;p32"/>
          <p:cNvPicPr preferRelativeResize="0"/>
          <p:nvPr/>
        </p:nvPicPr>
        <p:blipFill rotWithShape="1">
          <a:blip r:embed="rId2">
            <a:alphaModFix amt="60000"/>
          </a:blip>
          <a:srcRect b="9608" l="0" r="0" t="0"/>
          <a:stretch/>
        </p:blipFill>
        <p:spPr>
          <a:xfrm>
            <a:off x="0" y="0"/>
            <a:ext cx="9144001" cy="5143500"/>
          </a:xfrm>
          <a:prstGeom prst="rect">
            <a:avLst/>
          </a:prstGeom>
          <a:noFill/>
          <a:ln>
            <a:noFill/>
          </a:ln>
        </p:spPr>
      </p:pic>
      <p:sp>
        <p:nvSpPr>
          <p:cNvPr id="159" name="Google Shape;159;p32"/>
          <p:cNvSpPr/>
          <p:nvPr/>
        </p:nvSpPr>
        <p:spPr>
          <a:xfrm>
            <a:off x="531450" y="564150"/>
            <a:ext cx="8081100" cy="401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0" name="Google Shape;160;p32"/>
          <p:cNvCxnSpPr/>
          <p:nvPr/>
        </p:nvCxnSpPr>
        <p:spPr>
          <a:xfrm>
            <a:off x="579450" y="4576600"/>
            <a:ext cx="8030400" cy="0"/>
          </a:xfrm>
          <a:prstGeom prst="straightConnector1">
            <a:avLst/>
          </a:prstGeom>
          <a:noFill/>
          <a:ln cap="flat" cmpd="sng" w="28575">
            <a:solidFill>
              <a:schemeClr val="dk1"/>
            </a:solidFill>
            <a:prstDash val="solid"/>
            <a:round/>
            <a:headEnd len="med" w="med" type="none"/>
            <a:tailEnd len="med" w="med" type="oval"/>
          </a:ln>
        </p:spPr>
      </p:cxnSp>
      <p:cxnSp>
        <p:nvCxnSpPr>
          <p:cNvPr id="161" name="Google Shape;161;p32"/>
          <p:cNvCxnSpPr/>
          <p:nvPr/>
        </p:nvCxnSpPr>
        <p:spPr>
          <a:xfrm>
            <a:off x="531450" y="625275"/>
            <a:ext cx="0" cy="4010700"/>
          </a:xfrm>
          <a:prstGeom prst="straightConnector1">
            <a:avLst/>
          </a:prstGeom>
          <a:noFill/>
          <a:ln cap="flat" cmpd="sng" w="28575">
            <a:solidFill>
              <a:schemeClr val="dk1"/>
            </a:solidFill>
            <a:prstDash val="solid"/>
            <a:round/>
            <a:headEnd len="med" w="med" type="none"/>
            <a:tailEnd len="med" w="med" type="oval"/>
          </a:ln>
        </p:spPr>
      </p:cxnSp>
      <p:cxnSp>
        <p:nvCxnSpPr>
          <p:cNvPr id="162" name="Google Shape;162;p32"/>
          <p:cNvCxnSpPr/>
          <p:nvPr/>
        </p:nvCxnSpPr>
        <p:spPr>
          <a:xfrm rot="10800000">
            <a:off x="8609850" y="515975"/>
            <a:ext cx="0" cy="4119900"/>
          </a:xfrm>
          <a:prstGeom prst="straightConnector1">
            <a:avLst/>
          </a:prstGeom>
          <a:noFill/>
          <a:ln cap="flat" cmpd="sng" w="28575">
            <a:solidFill>
              <a:schemeClr val="dk1"/>
            </a:solidFill>
            <a:prstDash val="solid"/>
            <a:round/>
            <a:headEnd len="med" w="med" type="none"/>
            <a:tailEnd len="med" w="med" type="oval"/>
          </a:ln>
        </p:spPr>
      </p:cxnSp>
      <p:pic>
        <p:nvPicPr>
          <p:cNvPr id="163" name="Google Shape;163;p32"/>
          <p:cNvPicPr preferRelativeResize="0"/>
          <p:nvPr/>
        </p:nvPicPr>
        <p:blipFill>
          <a:blip r:embed="rId3">
            <a:alphaModFix/>
          </a:blip>
          <a:stretch>
            <a:fillRect/>
          </a:stretch>
        </p:blipFill>
        <p:spPr>
          <a:xfrm>
            <a:off x="7469348" y="4191613"/>
            <a:ext cx="1564125" cy="769965"/>
          </a:xfrm>
          <a:prstGeom prst="rect">
            <a:avLst/>
          </a:prstGeom>
          <a:noFill/>
          <a:ln>
            <a:noFill/>
          </a:ln>
        </p:spPr>
      </p:pic>
      <p:cxnSp>
        <p:nvCxnSpPr>
          <p:cNvPr id="164" name="Google Shape;164;p32"/>
          <p:cNvCxnSpPr/>
          <p:nvPr/>
        </p:nvCxnSpPr>
        <p:spPr>
          <a:xfrm rot="10800000">
            <a:off x="474575" y="579875"/>
            <a:ext cx="8094000" cy="0"/>
          </a:xfrm>
          <a:prstGeom prst="straightConnector1">
            <a:avLst/>
          </a:prstGeom>
          <a:noFill/>
          <a:ln cap="flat" cmpd="sng" w="28575">
            <a:solidFill>
              <a:schemeClr val="dk1"/>
            </a:solidFill>
            <a:prstDash val="solid"/>
            <a:round/>
            <a:headEnd len="med" w="med" type="none"/>
            <a:tailEnd len="med" w="med" type="oval"/>
          </a:ln>
        </p:spPr>
      </p:cxnSp>
      <p:sp>
        <p:nvSpPr>
          <p:cNvPr id="165" name="Google Shape;165;p32"/>
          <p:cNvSpPr txBox="1"/>
          <p:nvPr>
            <p:ph type="title"/>
          </p:nvPr>
        </p:nvSpPr>
        <p:spPr>
          <a:xfrm>
            <a:off x="108650" y="4681375"/>
            <a:ext cx="4848600" cy="396600"/>
          </a:xfrm>
          <a:prstGeom prst="rect">
            <a:avLst/>
          </a:prstGeom>
          <a:solidFill>
            <a:schemeClr val="lt1"/>
          </a:solidFill>
        </p:spPr>
        <p:txBody>
          <a:bodyPr anchorCtr="0" anchor="t" bIns="91425" lIns="91425" spcFirstLastPara="1" rIns="91425" wrap="square" tIns="91425">
            <a:normAutofit/>
          </a:bodyPr>
          <a:lstStyle>
            <a:lvl1pPr lvl="0" rtl="0">
              <a:spcBef>
                <a:spcPts val="0"/>
              </a:spcBef>
              <a:spcAft>
                <a:spcPts val="0"/>
              </a:spcAft>
              <a:buSzPts val="1800"/>
              <a:buNone/>
              <a:defRPr sz="1800">
                <a:latin typeface="Tajawal Medium"/>
                <a:ea typeface="Tajawal Medium"/>
                <a:cs typeface="Tajawal Medium"/>
                <a:sym typeface="Tajawal Medium"/>
              </a:defRPr>
            </a:lvl1pPr>
            <a:lvl2pPr lvl="1" rtl="0">
              <a:spcBef>
                <a:spcPts val="0"/>
              </a:spcBef>
              <a:spcAft>
                <a:spcPts val="0"/>
              </a:spcAft>
              <a:buSzPts val="1800"/>
              <a:buNone/>
              <a:defRPr sz="1800">
                <a:latin typeface="Tajawal Medium"/>
                <a:ea typeface="Tajawal Medium"/>
                <a:cs typeface="Tajawal Medium"/>
                <a:sym typeface="Tajawal Medium"/>
              </a:defRPr>
            </a:lvl2pPr>
            <a:lvl3pPr lvl="2" rtl="0">
              <a:spcBef>
                <a:spcPts val="0"/>
              </a:spcBef>
              <a:spcAft>
                <a:spcPts val="0"/>
              </a:spcAft>
              <a:buSzPts val="1800"/>
              <a:buNone/>
              <a:defRPr sz="1800">
                <a:latin typeface="Tajawal Medium"/>
                <a:ea typeface="Tajawal Medium"/>
                <a:cs typeface="Tajawal Medium"/>
                <a:sym typeface="Tajawal Medium"/>
              </a:defRPr>
            </a:lvl3pPr>
            <a:lvl4pPr lvl="3" rtl="0">
              <a:spcBef>
                <a:spcPts val="0"/>
              </a:spcBef>
              <a:spcAft>
                <a:spcPts val="0"/>
              </a:spcAft>
              <a:buSzPts val="1800"/>
              <a:buNone/>
              <a:defRPr sz="1800">
                <a:latin typeface="Tajawal Medium"/>
                <a:ea typeface="Tajawal Medium"/>
                <a:cs typeface="Tajawal Medium"/>
                <a:sym typeface="Tajawal Medium"/>
              </a:defRPr>
            </a:lvl4pPr>
            <a:lvl5pPr lvl="4" rtl="0">
              <a:spcBef>
                <a:spcPts val="0"/>
              </a:spcBef>
              <a:spcAft>
                <a:spcPts val="0"/>
              </a:spcAft>
              <a:buSzPts val="1800"/>
              <a:buNone/>
              <a:defRPr sz="1800">
                <a:latin typeface="Tajawal Medium"/>
                <a:ea typeface="Tajawal Medium"/>
                <a:cs typeface="Tajawal Medium"/>
                <a:sym typeface="Tajawal Medium"/>
              </a:defRPr>
            </a:lvl5pPr>
            <a:lvl6pPr lvl="5" rtl="0">
              <a:spcBef>
                <a:spcPts val="0"/>
              </a:spcBef>
              <a:spcAft>
                <a:spcPts val="0"/>
              </a:spcAft>
              <a:buSzPts val="1800"/>
              <a:buNone/>
              <a:defRPr sz="1800">
                <a:latin typeface="Tajawal Medium"/>
                <a:ea typeface="Tajawal Medium"/>
                <a:cs typeface="Tajawal Medium"/>
                <a:sym typeface="Tajawal Medium"/>
              </a:defRPr>
            </a:lvl6pPr>
            <a:lvl7pPr lvl="6" rtl="0">
              <a:spcBef>
                <a:spcPts val="0"/>
              </a:spcBef>
              <a:spcAft>
                <a:spcPts val="0"/>
              </a:spcAft>
              <a:buSzPts val="1800"/>
              <a:buNone/>
              <a:defRPr sz="1800">
                <a:latin typeface="Tajawal Medium"/>
                <a:ea typeface="Tajawal Medium"/>
                <a:cs typeface="Tajawal Medium"/>
                <a:sym typeface="Tajawal Medium"/>
              </a:defRPr>
            </a:lvl7pPr>
            <a:lvl8pPr lvl="7" rtl="0">
              <a:spcBef>
                <a:spcPts val="0"/>
              </a:spcBef>
              <a:spcAft>
                <a:spcPts val="0"/>
              </a:spcAft>
              <a:buSzPts val="1800"/>
              <a:buNone/>
              <a:defRPr sz="1800">
                <a:latin typeface="Tajawal Medium"/>
                <a:ea typeface="Tajawal Medium"/>
                <a:cs typeface="Tajawal Medium"/>
                <a:sym typeface="Tajawal Medium"/>
              </a:defRPr>
            </a:lvl8pPr>
            <a:lvl9pPr lvl="8" rtl="0">
              <a:spcBef>
                <a:spcPts val="0"/>
              </a:spcBef>
              <a:spcAft>
                <a:spcPts val="0"/>
              </a:spcAft>
              <a:buSzPts val="1800"/>
              <a:buNone/>
              <a:defRPr sz="1800">
                <a:latin typeface="Tajawal Medium"/>
                <a:ea typeface="Tajawal Medium"/>
                <a:cs typeface="Tajawal Medium"/>
                <a:sym typeface="Tajawal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6" name="Shape 166"/>
        <p:cNvGrpSpPr/>
        <p:nvPr/>
      </p:nvGrpSpPr>
      <p:grpSpPr>
        <a:xfrm>
          <a:off x="0" y="0"/>
          <a:ext cx="0" cy="0"/>
          <a:chOff x="0" y="0"/>
          <a:chExt cx="0" cy="0"/>
        </a:xfrm>
      </p:grpSpPr>
      <p:sp>
        <p:nvSpPr>
          <p:cNvPr id="167" name="Google Shape;167;p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Font typeface="Rajdhani SemiBold"/>
              <a:buNone/>
              <a:defRPr sz="3600">
                <a:latin typeface="Rajdhani SemiBold"/>
                <a:ea typeface="Rajdhani SemiBold"/>
                <a:cs typeface="Rajdhani SemiBold"/>
                <a:sym typeface="Rajdhani Semi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8" name="Google Shape;16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9" name="Google Shape;169;p33"/>
          <p:cNvPicPr preferRelativeResize="0"/>
          <p:nvPr/>
        </p:nvPicPr>
        <p:blipFill>
          <a:blip r:embed="rId2">
            <a:alphaModFix/>
          </a:blip>
          <a:stretch>
            <a:fillRect/>
          </a:stretch>
        </p:blipFill>
        <p:spPr>
          <a:xfrm>
            <a:off x="7469348" y="4191613"/>
            <a:ext cx="1564125" cy="76996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0" name="Shape 170"/>
        <p:cNvGrpSpPr/>
        <p:nvPr/>
      </p:nvGrpSpPr>
      <p:grpSpPr>
        <a:xfrm>
          <a:off x="0" y="0"/>
          <a:ext cx="0" cy="0"/>
          <a:chOff x="0" y="0"/>
          <a:chExt cx="0" cy="0"/>
        </a:xfrm>
      </p:grpSpPr>
      <p:pic>
        <p:nvPicPr>
          <p:cNvPr id="171" name="Google Shape;171;p34"/>
          <p:cNvPicPr preferRelativeResize="0"/>
          <p:nvPr/>
        </p:nvPicPr>
        <p:blipFill rotWithShape="1">
          <a:blip r:embed="rId2">
            <a:alphaModFix amt="60000"/>
          </a:blip>
          <a:srcRect b="20808" l="0" r="0" t="58937"/>
          <a:stretch/>
        </p:blipFill>
        <p:spPr>
          <a:xfrm>
            <a:off x="0" y="0"/>
            <a:ext cx="9144001" cy="1152476"/>
          </a:xfrm>
          <a:prstGeom prst="rect">
            <a:avLst/>
          </a:prstGeom>
          <a:noFill/>
          <a:ln>
            <a:noFill/>
          </a:ln>
        </p:spPr>
      </p:pic>
      <p:sp>
        <p:nvSpPr>
          <p:cNvPr id="172" name="Google Shape;172;p34"/>
          <p:cNvSpPr txBox="1"/>
          <p:nvPr>
            <p:ph type="title"/>
          </p:nvPr>
        </p:nvSpPr>
        <p:spPr>
          <a:xfrm>
            <a:off x="216450" y="197375"/>
            <a:ext cx="8520600" cy="572700"/>
          </a:xfrm>
          <a:prstGeom prst="rect">
            <a:avLst/>
          </a:prstGeom>
          <a:solidFill>
            <a:schemeClr val="lt1"/>
          </a:solidFill>
        </p:spPr>
        <p:txBody>
          <a:bodyPr anchorCtr="0" anchor="t" bIns="91425" lIns="91425" spcFirstLastPara="1" rIns="91425" wrap="square" tIns="91425">
            <a:spAutoFit/>
          </a:bodyPr>
          <a:lstStyle>
            <a:lvl1pPr lvl="0" rtl="0">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 name="Google Shape;173;p34"/>
          <p:cNvSpPr txBox="1"/>
          <p:nvPr>
            <p:ph idx="1" type="body"/>
          </p:nvPr>
        </p:nvSpPr>
        <p:spPr>
          <a:xfrm>
            <a:off x="419300" y="1457275"/>
            <a:ext cx="8412900" cy="3416400"/>
          </a:xfrm>
          <a:prstGeom prst="rect">
            <a:avLst/>
          </a:prstGeom>
        </p:spPr>
        <p:txBody>
          <a:bodyPr anchorCtr="0" anchor="t" bIns="91425" lIns="91425" spcFirstLastPara="1" rIns="91425" wrap="square" tIns="91425">
            <a:spAutoFit/>
          </a:bodyPr>
          <a:lstStyle>
            <a:lvl1pPr indent="-419100" lvl="0" marL="457200" rtl="0">
              <a:spcBef>
                <a:spcPts val="0"/>
              </a:spcBef>
              <a:spcAft>
                <a:spcPts val="0"/>
              </a:spcAft>
              <a:buClr>
                <a:schemeClr val="accent1"/>
              </a:buClr>
              <a:buSzPts val="3000"/>
              <a:buChar char="→"/>
              <a:defRPr sz="3000"/>
            </a:lvl1pPr>
            <a:lvl2pPr indent="-393700" lvl="1" marL="914400" rtl="0">
              <a:spcBef>
                <a:spcPts val="1000"/>
              </a:spcBef>
              <a:spcAft>
                <a:spcPts val="0"/>
              </a:spcAft>
              <a:buSzPts val="2600"/>
              <a:buChar char="●"/>
              <a:defRPr sz="2600"/>
            </a:lvl2pPr>
            <a:lvl3pPr indent="-393700" lvl="2" marL="1371600" rtl="0">
              <a:spcBef>
                <a:spcPts val="1000"/>
              </a:spcBef>
              <a:spcAft>
                <a:spcPts val="0"/>
              </a:spcAft>
              <a:buSzPts val="2600"/>
              <a:buChar char="■"/>
              <a:defRPr sz="2600"/>
            </a:lvl3pPr>
            <a:lvl4pPr indent="-393700" lvl="3" marL="1828800" rtl="0">
              <a:spcBef>
                <a:spcPts val="1000"/>
              </a:spcBef>
              <a:spcAft>
                <a:spcPts val="0"/>
              </a:spcAft>
              <a:buClr>
                <a:schemeClr val="accent1"/>
              </a:buClr>
              <a:buSzPts val="2600"/>
              <a:buChar char="●"/>
              <a:defRPr sz="2600"/>
            </a:lvl4pPr>
            <a:lvl5pPr indent="-393700" lvl="4" marL="2286000" rtl="0">
              <a:spcBef>
                <a:spcPts val="1000"/>
              </a:spcBef>
              <a:spcAft>
                <a:spcPts val="0"/>
              </a:spcAft>
              <a:buSzPts val="2600"/>
              <a:buChar char="●"/>
              <a:defRPr sz="2600"/>
            </a:lvl5pPr>
            <a:lvl6pPr indent="-393700" lvl="5" marL="2743200" rtl="0">
              <a:spcBef>
                <a:spcPts val="1000"/>
              </a:spcBef>
              <a:spcAft>
                <a:spcPts val="0"/>
              </a:spcAft>
              <a:buSzPts val="2600"/>
              <a:buChar char="■"/>
              <a:defRPr sz="2600"/>
            </a:lvl6pPr>
            <a:lvl7pPr indent="-393700" lvl="6" marL="3200400" rtl="0">
              <a:spcBef>
                <a:spcPts val="1000"/>
              </a:spcBef>
              <a:spcAft>
                <a:spcPts val="0"/>
              </a:spcAft>
              <a:buSzPts val="2600"/>
              <a:buChar char="●"/>
              <a:defRPr sz="2600"/>
            </a:lvl7pPr>
            <a:lvl8pPr indent="-393700" lvl="7" marL="3657600" rtl="0">
              <a:spcBef>
                <a:spcPts val="1000"/>
              </a:spcBef>
              <a:spcAft>
                <a:spcPts val="0"/>
              </a:spcAft>
              <a:buSzPts val="2600"/>
              <a:buChar char="●"/>
              <a:defRPr sz="2600"/>
            </a:lvl8pPr>
            <a:lvl9pPr indent="-393700" lvl="8" marL="4114800" rtl="0">
              <a:spcBef>
                <a:spcPts val="1000"/>
              </a:spcBef>
              <a:spcAft>
                <a:spcPts val="1000"/>
              </a:spcAft>
              <a:buSzPts val="2600"/>
              <a:buChar char="■"/>
              <a:defRPr sz="2600"/>
            </a:lvl9pPr>
          </a:lstStyle>
          <a:p/>
        </p:txBody>
      </p:sp>
      <p:pic>
        <p:nvPicPr>
          <p:cNvPr id="174" name="Google Shape;174;p34"/>
          <p:cNvPicPr preferRelativeResize="0"/>
          <p:nvPr/>
        </p:nvPicPr>
        <p:blipFill>
          <a:blip r:embed="rId3">
            <a:alphaModFix/>
          </a:blip>
          <a:stretch>
            <a:fillRect/>
          </a:stretch>
        </p:blipFill>
        <p:spPr>
          <a:xfrm>
            <a:off x="7469348" y="4191613"/>
            <a:ext cx="1564125" cy="769965"/>
          </a:xfrm>
          <a:prstGeom prst="rect">
            <a:avLst/>
          </a:prstGeom>
          <a:noFill/>
          <a:ln>
            <a:noFill/>
          </a:ln>
        </p:spPr>
      </p:pic>
      <p:cxnSp>
        <p:nvCxnSpPr>
          <p:cNvPr id="175" name="Google Shape;175;p34"/>
          <p:cNvCxnSpPr/>
          <p:nvPr/>
        </p:nvCxnSpPr>
        <p:spPr>
          <a:xfrm>
            <a:off x="0" y="1152475"/>
            <a:ext cx="9138300" cy="0"/>
          </a:xfrm>
          <a:prstGeom prst="straightConnector1">
            <a:avLst/>
          </a:prstGeom>
          <a:noFill/>
          <a:ln cap="flat" cmpd="sng" w="28575">
            <a:solidFill>
              <a:schemeClr val="dk1"/>
            </a:solidFill>
            <a:prstDash val="solid"/>
            <a:round/>
            <a:headEnd len="med" w="med" type="none"/>
            <a:tailEnd len="med" w="med" type="oval"/>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6" name="Shape 176"/>
        <p:cNvGrpSpPr/>
        <p:nvPr/>
      </p:nvGrpSpPr>
      <p:grpSpPr>
        <a:xfrm>
          <a:off x="0" y="0"/>
          <a:ext cx="0" cy="0"/>
          <a:chOff x="0" y="0"/>
          <a:chExt cx="0" cy="0"/>
        </a:xfrm>
      </p:grpSpPr>
      <p:sp>
        <p:nvSpPr>
          <p:cNvPr id="177" name="Google Shape;177;p35"/>
          <p:cNvSpPr txBox="1"/>
          <p:nvPr>
            <p:ph idx="1" type="body"/>
          </p:nvPr>
        </p:nvSpPr>
        <p:spPr>
          <a:xfrm>
            <a:off x="457400" y="1457275"/>
            <a:ext cx="3854100" cy="3416400"/>
          </a:xfrm>
          <a:prstGeom prst="rect">
            <a:avLst/>
          </a:prstGeom>
        </p:spPr>
        <p:txBody>
          <a:bodyPr anchorCtr="0" anchor="t" bIns="91425" lIns="91425" spcFirstLastPara="1" rIns="91425" wrap="square" tIns="91425">
            <a:spAutoFit/>
          </a:bodyPr>
          <a:lstStyle>
            <a:lvl1pPr indent="-387350" lvl="0" marL="457200" rtl="0">
              <a:spcBef>
                <a:spcPts val="0"/>
              </a:spcBef>
              <a:spcAft>
                <a:spcPts val="0"/>
              </a:spcAft>
              <a:buClr>
                <a:schemeClr val="accent1"/>
              </a:buClr>
              <a:buSzPts val="2500"/>
              <a:buChar char="→"/>
              <a:defRPr sz="2500"/>
            </a:lvl1pPr>
            <a:lvl2pPr indent="-374650" lvl="1" marL="914400" rtl="0">
              <a:spcBef>
                <a:spcPts val="1000"/>
              </a:spcBef>
              <a:spcAft>
                <a:spcPts val="0"/>
              </a:spcAft>
              <a:buSzPts val="2300"/>
              <a:buChar char="●"/>
              <a:defRPr sz="2300"/>
            </a:lvl2pPr>
            <a:lvl3pPr indent="-374650" lvl="2" marL="1371600" rtl="0">
              <a:spcBef>
                <a:spcPts val="1000"/>
              </a:spcBef>
              <a:spcAft>
                <a:spcPts val="0"/>
              </a:spcAft>
              <a:buSzPts val="2300"/>
              <a:buChar char="■"/>
              <a:defRPr sz="2300"/>
            </a:lvl3pPr>
            <a:lvl4pPr indent="-374650" lvl="3" marL="1828800" rtl="0">
              <a:spcBef>
                <a:spcPts val="1000"/>
              </a:spcBef>
              <a:spcAft>
                <a:spcPts val="0"/>
              </a:spcAft>
              <a:buClr>
                <a:schemeClr val="accent1"/>
              </a:buClr>
              <a:buSzPts val="2300"/>
              <a:buChar char="●"/>
              <a:defRPr sz="2300"/>
            </a:lvl4pPr>
            <a:lvl5pPr indent="-374650" lvl="4" marL="2286000" rtl="0">
              <a:spcBef>
                <a:spcPts val="1000"/>
              </a:spcBef>
              <a:spcAft>
                <a:spcPts val="0"/>
              </a:spcAft>
              <a:buSzPts val="2300"/>
              <a:buChar char="●"/>
              <a:defRPr sz="2300"/>
            </a:lvl5pPr>
            <a:lvl6pPr indent="-374650" lvl="5" marL="2743200" rtl="0">
              <a:spcBef>
                <a:spcPts val="1000"/>
              </a:spcBef>
              <a:spcAft>
                <a:spcPts val="0"/>
              </a:spcAft>
              <a:buSzPts val="2300"/>
              <a:buChar char="■"/>
              <a:defRPr sz="2300"/>
            </a:lvl6pPr>
            <a:lvl7pPr indent="-374650" lvl="6" marL="3200400" rtl="0">
              <a:spcBef>
                <a:spcPts val="1000"/>
              </a:spcBef>
              <a:spcAft>
                <a:spcPts val="0"/>
              </a:spcAft>
              <a:buClr>
                <a:schemeClr val="accent1"/>
              </a:buClr>
              <a:buSzPts val="2300"/>
              <a:buChar char="●"/>
              <a:defRPr sz="2300"/>
            </a:lvl7pPr>
            <a:lvl8pPr indent="-374650" lvl="7" marL="3657600" rtl="0">
              <a:spcBef>
                <a:spcPts val="1000"/>
              </a:spcBef>
              <a:spcAft>
                <a:spcPts val="0"/>
              </a:spcAft>
              <a:buClr>
                <a:schemeClr val="accent1"/>
              </a:buClr>
              <a:buSzPts val="2300"/>
              <a:buChar char="●"/>
              <a:defRPr sz="2300"/>
            </a:lvl8pPr>
            <a:lvl9pPr indent="-374650" lvl="8" marL="4114800" rtl="0">
              <a:spcBef>
                <a:spcPts val="1000"/>
              </a:spcBef>
              <a:spcAft>
                <a:spcPts val="1000"/>
              </a:spcAft>
              <a:buSzPts val="2300"/>
              <a:buChar char="■"/>
              <a:defRPr sz="2300"/>
            </a:lvl9pPr>
          </a:lstStyle>
          <a:p/>
        </p:txBody>
      </p:sp>
      <p:sp>
        <p:nvSpPr>
          <p:cNvPr id="178" name="Google Shape;17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9" name="Google Shape;179;p35"/>
          <p:cNvPicPr preferRelativeResize="0"/>
          <p:nvPr/>
        </p:nvPicPr>
        <p:blipFill rotWithShape="1">
          <a:blip r:embed="rId2">
            <a:alphaModFix amt="40000"/>
          </a:blip>
          <a:srcRect b="20808" l="0" r="0" t="58937"/>
          <a:stretch/>
        </p:blipFill>
        <p:spPr>
          <a:xfrm>
            <a:off x="0" y="0"/>
            <a:ext cx="9144001" cy="1152476"/>
          </a:xfrm>
          <a:prstGeom prst="rect">
            <a:avLst/>
          </a:prstGeom>
          <a:noFill/>
          <a:ln>
            <a:noFill/>
          </a:ln>
        </p:spPr>
      </p:pic>
      <p:sp>
        <p:nvSpPr>
          <p:cNvPr id="180" name="Google Shape;180;p35"/>
          <p:cNvSpPr txBox="1"/>
          <p:nvPr>
            <p:ph type="title"/>
          </p:nvPr>
        </p:nvSpPr>
        <p:spPr>
          <a:xfrm>
            <a:off x="216450" y="197375"/>
            <a:ext cx="8520600" cy="770100"/>
          </a:xfrm>
          <a:prstGeom prst="rect">
            <a:avLst/>
          </a:prstGeom>
          <a:solidFill>
            <a:schemeClr val="lt1"/>
          </a:solidFill>
        </p:spPr>
        <p:txBody>
          <a:bodyPr anchorCtr="0" anchor="t" bIns="91425" lIns="91425" spcFirstLastPara="1" rIns="91425" wrap="square" tIns="91425">
            <a:normAutofit/>
          </a:bodyPr>
          <a:lstStyle>
            <a:lvl1pPr lvl="0" rtl="0">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81" name="Google Shape;181;p35"/>
          <p:cNvPicPr preferRelativeResize="0"/>
          <p:nvPr/>
        </p:nvPicPr>
        <p:blipFill>
          <a:blip r:embed="rId3">
            <a:alphaModFix/>
          </a:blip>
          <a:stretch>
            <a:fillRect/>
          </a:stretch>
        </p:blipFill>
        <p:spPr>
          <a:xfrm>
            <a:off x="7469348" y="4191613"/>
            <a:ext cx="1564125" cy="769965"/>
          </a:xfrm>
          <a:prstGeom prst="rect">
            <a:avLst/>
          </a:prstGeom>
          <a:noFill/>
          <a:ln>
            <a:noFill/>
          </a:ln>
        </p:spPr>
      </p:pic>
      <p:sp>
        <p:nvSpPr>
          <p:cNvPr id="182" name="Google Shape;182;p35"/>
          <p:cNvSpPr txBox="1"/>
          <p:nvPr>
            <p:ph idx="2" type="body"/>
          </p:nvPr>
        </p:nvSpPr>
        <p:spPr>
          <a:xfrm>
            <a:off x="4618350" y="1457275"/>
            <a:ext cx="3854100" cy="3416400"/>
          </a:xfrm>
          <a:prstGeom prst="rect">
            <a:avLst/>
          </a:prstGeom>
        </p:spPr>
        <p:txBody>
          <a:bodyPr anchorCtr="0" anchor="t" bIns="91425" lIns="91425" spcFirstLastPara="1" rIns="91425" wrap="square" tIns="91425">
            <a:spAutoFit/>
          </a:bodyPr>
          <a:lstStyle>
            <a:lvl1pPr indent="-387350" lvl="0" marL="457200" rtl="0">
              <a:spcBef>
                <a:spcPts val="0"/>
              </a:spcBef>
              <a:spcAft>
                <a:spcPts val="0"/>
              </a:spcAft>
              <a:buClr>
                <a:schemeClr val="accent1"/>
              </a:buClr>
              <a:buSzPts val="2500"/>
              <a:buFont typeface="Tajawal"/>
              <a:buChar char="→"/>
              <a:defRPr sz="2500">
                <a:latin typeface="Tajawal"/>
                <a:ea typeface="Tajawal"/>
                <a:cs typeface="Tajawal"/>
                <a:sym typeface="Tajawal"/>
              </a:defRPr>
            </a:lvl1pPr>
            <a:lvl2pPr indent="-374650" lvl="1" marL="914400" rtl="0">
              <a:spcBef>
                <a:spcPts val="1000"/>
              </a:spcBef>
              <a:spcAft>
                <a:spcPts val="0"/>
              </a:spcAft>
              <a:buSzPts val="2300"/>
              <a:buFont typeface="Tajawal"/>
              <a:buChar char="●"/>
              <a:defRPr sz="2300">
                <a:latin typeface="Tajawal"/>
                <a:ea typeface="Tajawal"/>
                <a:cs typeface="Tajawal"/>
                <a:sym typeface="Tajawal"/>
              </a:defRPr>
            </a:lvl2pPr>
            <a:lvl3pPr indent="-374650" lvl="2" marL="1371600" rtl="0">
              <a:spcBef>
                <a:spcPts val="1000"/>
              </a:spcBef>
              <a:spcAft>
                <a:spcPts val="0"/>
              </a:spcAft>
              <a:buSzPts val="2300"/>
              <a:buFont typeface="Tajawal"/>
              <a:buChar char="■"/>
              <a:defRPr sz="2300">
                <a:latin typeface="Tajawal"/>
                <a:ea typeface="Tajawal"/>
                <a:cs typeface="Tajawal"/>
                <a:sym typeface="Tajawal"/>
              </a:defRPr>
            </a:lvl3pPr>
            <a:lvl4pPr indent="-374650" lvl="3" marL="1828800" rtl="0">
              <a:spcBef>
                <a:spcPts val="1000"/>
              </a:spcBef>
              <a:spcAft>
                <a:spcPts val="0"/>
              </a:spcAft>
              <a:buSzPts val="2300"/>
              <a:buFont typeface="Tajawal"/>
              <a:buChar char="●"/>
              <a:defRPr sz="2300">
                <a:latin typeface="Tajawal"/>
                <a:ea typeface="Tajawal"/>
                <a:cs typeface="Tajawal"/>
                <a:sym typeface="Tajawal"/>
              </a:defRPr>
            </a:lvl4pPr>
            <a:lvl5pPr indent="-374650" lvl="4" marL="2286000" rtl="0">
              <a:spcBef>
                <a:spcPts val="1000"/>
              </a:spcBef>
              <a:spcAft>
                <a:spcPts val="0"/>
              </a:spcAft>
              <a:buSzPts val="2300"/>
              <a:buFont typeface="Tajawal"/>
              <a:buChar char="●"/>
              <a:defRPr sz="2300">
                <a:latin typeface="Tajawal"/>
                <a:ea typeface="Tajawal"/>
                <a:cs typeface="Tajawal"/>
                <a:sym typeface="Tajawal"/>
              </a:defRPr>
            </a:lvl5pPr>
            <a:lvl6pPr indent="-374650" lvl="5" marL="2743200" rtl="0">
              <a:spcBef>
                <a:spcPts val="1000"/>
              </a:spcBef>
              <a:spcAft>
                <a:spcPts val="0"/>
              </a:spcAft>
              <a:buSzPts val="2300"/>
              <a:buFont typeface="Tajawal"/>
              <a:buChar char="■"/>
              <a:defRPr sz="2300">
                <a:latin typeface="Tajawal"/>
                <a:ea typeface="Tajawal"/>
                <a:cs typeface="Tajawal"/>
                <a:sym typeface="Tajawal"/>
              </a:defRPr>
            </a:lvl6pPr>
            <a:lvl7pPr indent="-374650" lvl="6" marL="3200400" rtl="0">
              <a:spcBef>
                <a:spcPts val="1000"/>
              </a:spcBef>
              <a:spcAft>
                <a:spcPts val="0"/>
              </a:spcAft>
              <a:buClr>
                <a:schemeClr val="accent1"/>
              </a:buClr>
              <a:buSzPts val="2300"/>
              <a:buFont typeface="Tajawal"/>
              <a:buChar char="●"/>
              <a:defRPr sz="2300">
                <a:latin typeface="Tajawal"/>
                <a:ea typeface="Tajawal"/>
                <a:cs typeface="Tajawal"/>
                <a:sym typeface="Tajawal"/>
              </a:defRPr>
            </a:lvl7pPr>
            <a:lvl8pPr indent="-374650" lvl="7" marL="3657600" rtl="0">
              <a:spcBef>
                <a:spcPts val="1000"/>
              </a:spcBef>
              <a:spcAft>
                <a:spcPts val="0"/>
              </a:spcAft>
              <a:buClr>
                <a:schemeClr val="accent1"/>
              </a:buClr>
              <a:buSzPts val="2300"/>
              <a:buFont typeface="Tajawal"/>
              <a:buChar char="●"/>
              <a:defRPr sz="2300">
                <a:latin typeface="Tajawal"/>
                <a:ea typeface="Tajawal"/>
                <a:cs typeface="Tajawal"/>
                <a:sym typeface="Tajawal"/>
              </a:defRPr>
            </a:lvl8pPr>
            <a:lvl9pPr indent="-374650" lvl="8" marL="4114800" rtl="0">
              <a:spcBef>
                <a:spcPts val="1000"/>
              </a:spcBef>
              <a:spcAft>
                <a:spcPts val="1000"/>
              </a:spcAft>
              <a:buSzPts val="2300"/>
              <a:buFont typeface="Tajawal"/>
              <a:buChar char="■"/>
              <a:defRPr sz="2300">
                <a:latin typeface="Tajawal"/>
                <a:ea typeface="Tajawal"/>
                <a:cs typeface="Tajawal"/>
                <a:sym typeface="Tajawal"/>
              </a:defRPr>
            </a:lvl9pPr>
          </a:lstStyle>
          <a:p/>
        </p:txBody>
      </p:sp>
      <p:cxnSp>
        <p:nvCxnSpPr>
          <p:cNvPr id="183" name="Google Shape;183;p35"/>
          <p:cNvCxnSpPr/>
          <p:nvPr/>
        </p:nvCxnSpPr>
        <p:spPr>
          <a:xfrm>
            <a:off x="0" y="1152475"/>
            <a:ext cx="9138300" cy="0"/>
          </a:xfrm>
          <a:prstGeom prst="straightConnector1">
            <a:avLst/>
          </a:prstGeom>
          <a:noFill/>
          <a:ln cap="flat" cmpd="sng" w="28575">
            <a:solidFill>
              <a:schemeClr val="dk1"/>
            </a:solidFill>
            <a:prstDash val="solid"/>
            <a:round/>
            <a:headEnd len="med" w="med" type="none"/>
            <a:tailEnd len="med" w="med" type="oval"/>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4" name="Shape 184"/>
        <p:cNvGrpSpPr/>
        <p:nvPr/>
      </p:nvGrpSpPr>
      <p:grpSpPr>
        <a:xfrm>
          <a:off x="0" y="0"/>
          <a:ext cx="0" cy="0"/>
          <a:chOff x="0" y="0"/>
          <a:chExt cx="0" cy="0"/>
        </a:xfrm>
      </p:grpSpPr>
      <p:sp>
        <p:nvSpPr>
          <p:cNvPr id="185" name="Google Shape;185;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6" name="Google Shape;186;p36"/>
          <p:cNvPicPr preferRelativeResize="0"/>
          <p:nvPr/>
        </p:nvPicPr>
        <p:blipFill rotWithShape="1">
          <a:blip r:embed="rId2">
            <a:alphaModFix amt="40000"/>
          </a:blip>
          <a:srcRect b="20808" l="0" r="0" t="58937"/>
          <a:stretch/>
        </p:blipFill>
        <p:spPr>
          <a:xfrm>
            <a:off x="0" y="0"/>
            <a:ext cx="9144001" cy="1152476"/>
          </a:xfrm>
          <a:prstGeom prst="rect">
            <a:avLst/>
          </a:prstGeom>
          <a:noFill/>
          <a:ln>
            <a:noFill/>
          </a:ln>
        </p:spPr>
      </p:pic>
      <p:sp>
        <p:nvSpPr>
          <p:cNvPr id="187" name="Google Shape;187;p36"/>
          <p:cNvSpPr txBox="1"/>
          <p:nvPr>
            <p:ph type="title"/>
          </p:nvPr>
        </p:nvSpPr>
        <p:spPr>
          <a:xfrm>
            <a:off x="216450" y="197375"/>
            <a:ext cx="8520600" cy="770100"/>
          </a:xfrm>
          <a:prstGeom prst="rect">
            <a:avLst/>
          </a:prstGeom>
          <a:solidFill>
            <a:schemeClr val="lt1"/>
          </a:solidFill>
        </p:spPr>
        <p:txBody>
          <a:bodyPr anchorCtr="0" anchor="t" bIns="91425" lIns="91425" spcFirstLastPara="1" rIns="91425" wrap="square" tIns="91425">
            <a:normAutofit/>
          </a:bodyPr>
          <a:lstStyle>
            <a:lvl1pPr lvl="0" rtl="0">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188" name="Google Shape;188;p36"/>
          <p:cNvPicPr preferRelativeResize="0"/>
          <p:nvPr/>
        </p:nvPicPr>
        <p:blipFill>
          <a:blip r:embed="rId3">
            <a:alphaModFix/>
          </a:blip>
          <a:stretch>
            <a:fillRect/>
          </a:stretch>
        </p:blipFill>
        <p:spPr>
          <a:xfrm>
            <a:off x="7469348" y="4191613"/>
            <a:ext cx="1564125" cy="769965"/>
          </a:xfrm>
          <a:prstGeom prst="rect">
            <a:avLst/>
          </a:prstGeom>
          <a:noFill/>
          <a:ln>
            <a:noFill/>
          </a:ln>
        </p:spPr>
      </p:pic>
      <p:cxnSp>
        <p:nvCxnSpPr>
          <p:cNvPr id="189" name="Google Shape;189;p36"/>
          <p:cNvCxnSpPr/>
          <p:nvPr/>
        </p:nvCxnSpPr>
        <p:spPr>
          <a:xfrm>
            <a:off x="0" y="1152475"/>
            <a:ext cx="9138300" cy="0"/>
          </a:xfrm>
          <a:prstGeom prst="straightConnector1">
            <a:avLst/>
          </a:prstGeom>
          <a:noFill/>
          <a:ln cap="flat" cmpd="sng" w="28575">
            <a:solidFill>
              <a:schemeClr val="dk1"/>
            </a:solidFill>
            <a:prstDash val="solid"/>
            <a:round/>
            <a:headEnd len="med" w="med" type="none"/>
            <a:tailEnd len="med" w="med" type="oval"/>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0" name="Shape 190"/>
        <p:cNvGrpSpPr/>
        <p:nvPr/>
      </p:nvGrpSpPr>
      <p:grpSpPr>
        <a:xfrm>
          <a:off x="0" y="0"/>
          <a:ext cx="0" cy="0"/>
          <a:chOff x="0" y="0"/>
          <a:chExt cx="0" cy="0"/>
        </a:xfrm>
      </p:grpSpPr>
      <p:sp>
        <p:nvSpPr>
          <p:cNvPr id="191" name="Google Shape;191;p3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Font typeface="Rajdhani SemiBold"/>
              <a:buNone/>
              <a:defRPr sz="4800">
                <a:latin typeface="Rajdhani SemiBold"/>
                <a:ea typeface="Rajdhani SemiBold"/>
                <a:cs typeface="Rajdhani SemiBold"/>
                <a:sym typeface="Rajdhani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2" name="Google Shape;19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3" name="Google Shape;193;p37"/>
          <p:cNvPicPr preferRelativeResize="0"/>
          <p:nvPr/>
        </p:nvPicPr>
        <p:blipFill>
          <a:blip r:embed="rId2">
            <a:alphaModFix/>
          </a:blip>
          <a:stretch>
            <a:fillRect/>
          </a:stretch>
        </p:blipFill>
        <p:spPr>
          <a:xfrm>
            <a:off x="7469348" y="4191613"/>
            <a:ext cx="1564125" cy="76996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4" name="Shape 194"/>
        <p:cNvGrpSpPr/>
        <p:nvPr/>
      </p:nvGrpSpPr>
      <p:grpSpPr>
        <a:xfrm>
          <a:off x="0" y="0"/>
          <a:ext cx="0" cy="0"/>
          <a:chOff x="0" y="0"/>
          <a:chExt cx="0" cy="0"/>
        </a:xfrm>
      </p:grpSpPr>
      <p:sp>
        <p:nvSpPr>
          <p:cNvPr id="195" name="Google Shape;195;p38"/>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7" name="Google Shape;197;p38"/>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8" name="Google Shape;198;p38"/>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42900" lvl="0" marL="457200" rtl="0">
              <a:spcBef>
                <a:spcPts val="0"/>
              </a:spcBef>
              <a:spcAft>
                <a:spcPts val="0"/>
              </a:spcAft>
              <a:buClr>
                <a:schemeClr val="accent6"/>
              </a:buClr>
              <a:buSzPts val="1800"/>
              <a:buFont typeface="Tajawal"/>
              <a:buChar char="→"/>
              <a:defRPr>
                <a:solidFill>
                  <a:schemeClr val="accent6"/>
                </a:solidFill>
                <a:latin typeface="Tajawal"/>
                <a:ea typeface="Tajawal"/>
                <a:cs typeface="Tajawal"/>
                <a:sym typeface="Tajawal"/>
              </a:defRPr>
            </a:lvl1pPr>
            <a:lvl2pPr indent="-317500" lvl="1" marL="9144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2pPr>
            <a:lvl3pPr indent="-317500" lvl="2" marL="1371600" rtl="0">
              <a:spcBef>
                <a:spcPts val="1000"/>
              </a:spcBef>
              <a:spcAft>
                <a:spcPts val="0"/>
              </a:spcAft>
              <a:buClr>
                <a:schemeClr val="accent6"/>
              </a:buClr>
              <a:buSzPts val="1400"/>
              <a:buFont typeface="Rajdhani"/>
              <a:buChar char="■"/>
              <a:defRPr>
                <a:solidFill>
                  <a:schemeClr val="accent6"/>
                </a:solidFill>
                <a:latin typeface="Rajdhani"/>
                <a:ea typeface="Rajdhani"/>
                <a:cs typeface="Rajdhani"/>
                <a:sym typeface="Rajdhani"/>
              </a:defRPr>
            </a:lvl3pPr>
            <a:lvl4pPr indent="-317500" lvl="3" marL="18288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4pPr>
            <a:lvl5pPr indent="-317500" lvl="4" marL="22860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5pPr>
            <a:lvl6pPr indent="-317500" lvl="5" marL="27432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6pPr>
            <a:lvl7pPr indent="-317500" lvl="6" marL="32004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7pPr>
            <a:lvl8pPr indent="-317500" lvl="7" marL="36576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8pPr>
            <a:lvl9pPr indent="-317500" lvl="8" marL="4114800" rtl="0">
              <a:spcBef>
                <a:spcPts val="1000"/>
              </a:spcBef>
              <a:spcAft>
                <a:spcPts val="1000"/>
              </a:spcAft>
              <a:buClr>
                <a:schemeClr val="accent6"/>
              </a:buClr>
              <a:buSzPts val="1400"/>
              <a:buFont typeface="Tajawal"/>
              <a:buChar char="■"/>
              <a:defRPr>
                <a:solidFill>
                  <a:schemeClr val="accent6"/>
                </a:solidFill>
                <a:latin typeface="Tajawal"/>
                <a:ea typeface="Tajawal"/>
                <a:cs typeface="Tajawal"/>
                <a:sym typeface="Tajawal"/>
              </a:defRPr>
            </a:lvl9pPr>
          </a:lstStyle>
          <a:p/>
        </p:txBody>
      </p:sp>
      <p:sp>
        <p:nvSpPr>
          <p:cNvPr id="199" name="Google Shape;19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200" name="Shape 200"/>
        <p:cNvGrpSpPr/>
        <p:nvPr/>
      </p:nvGrpSpPr>
      <p:grpSpPr>
        <a:xfrm>
          <a:off x="0" y="0"/>
          <a:ext cx="0" cy="0"/>
          <a:chOff x="0" y="0"/>
          <a:chExt cx="0" cy="0"/>
        </a:xfrm>
      </p:grpSpPr>
      <p:sp>
        <p:nvSpPr>
          <p:cNvPr id="201" name="Google Shape;201;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Font typeface="Rajdhani SemiBold"/>
              <a:buNone/>
              <a:defRPr sz="4200">
                <a:latin typeface="Rajdhani SemiBold"/>
                <a:ea typeface="Rajdhani SemiBold"/>
                <a:cs typeface="Rajdhani SemiBold"/>
                <a:sym typeface="Rajdhani SemiBold"/>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02" name="Google Shape;202;p39"/>
          <p:cNvSpPr txBox="1"/>
          <p:nvPr>
            <p:ph idx="1" type="subTitle"/>
          </p:nvPr>
        </p:nvSpPr>
        <p:spPr>
          <a:xfrm>
            <a:off x="265500" y="2803075"/>
            <a:ext cx="4045200" cy="1235100"/>
          </a:xfrm>
          <a:prstGeom prst="rect">
            <a:avLst/>
          </a:prstGeom>
        </p:spPr>
        <p:txBody>
          <a:bodyPr anchorCtr="0" anchor="t" bIns="91425" lIns="91425" spcFirstLastPara="1" rIns="91425" wrap="square" tIns="91425">
            <a:sp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3" name="Google Shape;203;p39"/>
          <p:cNvSpPr txBox="1"/>
          <p:nvPr>
            <p:ph idx="2" type="body"/>
          </p:nvPr>
        </p:nvSpPr>
        <p:spPr>
          <a:xfrm>
            <a:off x="4939500" y="724075"/>
            <a:ext cx="3837000" cy="3695100"/>
          </a:xfrm>
          <a:prstGeom prst="rect">
            <a:avLst/>
          </a:prstGeom>
        </p:spPr>
        <p:txBody>
          <a:bodyPr anchorCtr="0" anchor="ctr" bIns="91425" lIns="91425" spcFirstLastPara="1" rIns="91425" wrap="square" tIns="91425">
            <a:spAutoFit/>
          </a:bodyPr>
          <a:lstStyle>
            <a:lvl1pPr indent="-342900" lvl="0" marL="457200" rtl="0">
              <a:spcBef>
                <a:spcPts val="0"/>
              </a:spcBef>
              <a:spcAft>
                <a:spcPts val="0"/>
              </a:spcAft>
              <a:buClr>
                <a:schemeClr val="accent6"/>
              </a:buClr>
              <a:buSzPts val="1800"/>
              <a:buFont typeface="Tajawal"/>
              <a:buChar char="→"/>
              <a:defRPr>
                <a:solidFill>
                  <a:schemeClr val="accent6"/>
                </a:solidFill>
                <a:latin typeface="Tajawal"/>
                <a:ea typeface="Tajawal"/>
                <a:cs typeface="Tajawal"/>
                <a:sym typeface="Tajawal"/>
              </a:defRPr>
            </a:lvl1pPr>
            <a:lvl2pPr indent="-317500" lvl="1" marL="9144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2pPr>
            <a:lvl3pPr indent="-317500" lvl="2" marL="1371600" rtl="0">
              <a:spcBef>
                <a:spcPts val="1000"/>
              </a:spcBef>
              <a:spcAft>
                <a:spcPts val="0"/>
              </a:spcAft>
              <a:buClr>
                <a:schemeClr val="accent6"/>
              </a:buClr>
              <a:buSzPts val="1400"/>
              <a:buFont typeface="Rajdhani"/>
              <a:buChar char="■"/>
              <a:defRPr>
                <a:solidFill>
                  <a:schemeClr val="accent6"/>
                </a:solidFill>
                <a:latin typeface="Rajdhani"/>
                <a:ea typeface="Rajdhani"/>
                <a:cs typeface="Rajdhani"/>
                <a:sym typeface="Rajdhani"/>
              </a:defRPr>
            </a:lvl3pPr>
            <a:lvl4pPr indent="-317500" lvl="3" marL="18288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4pPr>
            <a:lvl5pPr indent="-317500" lvl="4" marL="22860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5pPr>
            <a:lvl6pPr indent="-317500" lvl="5" marL="27432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6pPr>
            <a:lvl7pPr indent="-317500" lvl="6" marL="32004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7pPr>
            <a:lvl8pPr indent="-317500" lvl="7" marL="3657600" rtl="0">
              <a:spcBef>
                <a:spcPts val="1000"/>
              </a:spcBef>
              <a:spcAft>
                <a:spcPts val="0"/>
              </a:spcAft>
              <a:buClr>
                <a:schemeClr val="accent6"/>
              </a:buClr>
              <a:buSzPts val="1400"/>
              <a:buFont typeface="Tajawal"/>
              <a:buChar char="●"/>
              <a:defRPr>
                <a:solidFill>
                  <a:schemeClr val="accent6"/>
                </a:solidFill>
                <a:latin typeface="Tajawal"/>
                <a:ea typeface="Tajawal"/>
                <a:cs typeface="Tajawal"/>
                <a:sym typeface="Tajawal"/>
              </a:defRPr>
            </a:lvl8pPr>
            <a:lvl9pPr indent="-317500" lvl="8" marL="4114800" rtl="0">
              <a:spcBef>
                <a:spcPts val="1000"/>
              </a:spcBef>
              <a:spcAft>
                <a:spcPts val="1000"/>
              </a:spcAft>
              <a:buClr>
                <a:schemeClr val="accent6"/>
              </a:buClr>
              <a:buSzPts val="1400"/>
              <a:buFont typeface="Tajawal"/>
              <a:buChar char="■"/>
              <a:defRPr>
                <a:solidFill>
                  <a:schemeClr val="accent6"/>
                </a:solidFill>
                <a:latin typeface="Tajawal"/>
                <a:ea typeface="Tajawal"/>
                <a:cs typeface="Tajawal"/>
                <a:sym typeface="Tajawal"/>
              </a:defRPr>
            </a:lvl9pPr>
          </a:lstStyle>
          <a:p/>
        </p:txBody>
      </p:sp>
      <p:sp>
        <p:nvSpPr>
          <p:cNvPr id="204" name="Google Shape;204;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5" name="Google Shape;205;p39"/>
          <p:cNvPicPr preferRelativeResize="0"/>
          <p:nvPr/>
        </p:nvPicPr>
        <p:blipFill rotWithShape="1">
          <a:blip r:embed="rId2">
            <a:alphaModFix/>
          </a:blip>
          <a:srcRect b="9608" l="49794" r="0" t="0"/>
          <a:stretch/>
        </p:blipFill>
        <p:spPr>
          <a:xfrm>
            <a:off x="4553150" y="0"/>
            <a:ext cx="4590851" cy="5143500"/>
          </a:xfrm>
          <a:prstGeom prst="rect">
            <a:avLst/>
          </a:prstGeom>
          <a:noFill/>
          <a:ln>
            <a:noFill/>
          </a:ln>
        </p:spPr>
      </p:pic>
      <p:pic>
        <p:nvPicPr>
          <p:cNvPr id="206" name="Google Shape;206;p39"/>
          <p:cNvPicPr preferRelativeResize="0"/>
          <p:nvPr/>
        </p:nvPicPr>
        <p:blipFill>
          <a:blip r:embed="rId3">
            <a:alphaModFix/>
          </a:blip>
          <a:stretch>
            <a:fillRect/>
          </a:stretch>
        </p:blipFill>
        <p:spPr>
          <a:xfrm>
            <a:off x="7469348" y="4191613"/>
            <a:ext cx="1564125" cy="769965"/>
          </a:xfrm>
          <a:prstGeom prst="rect">
            <a:avLst/>
          </a:prstGeom>
          <a:noFill/>
          <a:ln>
            <a:noFill/>
          </a:ln>
        </p:spPr>
      </p:pic>
      <p:cxnSp>
        <p:nvCxnSpPr>
          <p:cNvPr id="207" name="Google Shape;207;p39"/>
          <p:cNvCxnSpPr/>
          <p:nvPr/>
        </p:nvCxnSpPr>
        <p:spPr>
          <a:xfrm>
            <a:off x="4513250" y="0"/>
            <a:ext cx="0" cy="5123700"/>
          </a:xfrm>
          <a:prstGeom prst="straightConnector1">
            <a:avLst/>
          </a:prstGeom>
          <a:noFill/>
          <a:ln cap="flat" cmpd="sng" w="28575">
            <a:solidFill>
              <a:schemeClr val="dk1"/>
            </a:solidFill>
            <a:prstDash val="solid"/>
            <a:round/>
            <a:headEnd len="med" w="med" type="none"/>
            <a:tailEnd len="med" w="med" type="oval"/>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8" name="Shape 208"/>
        <p:cNvGrpSpPr/>
        <p:nvPr/>
      </p:nvGrpSpPr>
      <p:grpSpPr>
        <a:xfrm>
          <a:off x="0" y="0"/>
          <a:ext cx="0" cy="0"/>
          <a:chOff x="0" y="0"/>
          <a:chExt cx="0" cy="0"/>
        </a:xfrm>
      </p:grpSpPr>
      <p:sp>
        <p:nvSpPr>
          <p:cNvPr id="209" name="Google Shape;209;p40"/>
          <p:cNvSpPr txBox="1"/>
          <p:nvPr>
            <p:ph idx="1" type="body"/>
          </p:nvPr>
        </p:nvSpPr>
        <p:spPr>
          <a:xfrm>
            <a:off x="311700" y="4230575"/>
            <a:ext cx="5998800" cy="605100"/>
          </a:xfrm>
          <a:prstGeom prst="rect">
            <a:avLst/>
          </a:prstGeom>
        </p:spPr>
        <p:txBody>
          <a:bodyPr anchorCtr="0" anchor="ctr" bIns="91425" lIns="91425" spcFirstLastPara="1" rIns="91425" wrap="square" tIns="91425">
            <a:spAutoFit/>
          </a:bodyPr>
          <a:lstStyle>
            <a:lvl1pPr indent="-228600" lvl="0" marL="457200" rtl="0">
              <a:lnSpc>
                <a:spcPct val="100000"/>
              </a:lnSpc>
              <a:spcBef>
                <a:spcPts val="0"/>
              </a:spcBef>
              <a:spcAft>
                <a:spcPts val="0"/>
              </a:spcAft>
              <a:buSzPts val="1800"/>
              <a:buFont typeface="Tajawal"/>
              <a:buNone/>
              <a:defRPr>
                <a:latin typeface="Tajawal"/>
                <a:ea typeface="Tajawal"/>
                <a:cs typeface="Tajawal"/>
                <a:sym typeface="Tajawal"/>
              </a:defRPr>
            </a:lvl1pPr>
          </a:lstStyle>
          <a:p/>
        </p:txBody>
      </p:sp>
      <p:sp>
        <p:nvSpPr>
          <p:cNvPr id="210" name="Google Shape;210;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1" name="Google Shape;211;p40"/>
          <p:cNvPicPr preferRelativeResize="0"/>
          <p:nvPr/>
        </p:nvPicPr>
        <p:blipFill>
          <a:blip r:embed="rId2">
            <a:alphaModFix/>
          </a:blip>
          <a:stretch>
            <a:fillRect/>
          </a:stretch>
        </p:blipFill>
        <p:spPr>
          <a:xfrm>
            <a:off x="7469348" y="4191613"/>
            <a:ext cx="1564125" cy="76996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2" name="Shape 212"/>
        <p:cNvGrpSpPr/>
        <p:nvPr/>
      </p:nvGrpSpPr>
      <p:grpSpPr>
        <a:xfrm>
          <a:off x="0" y="0"/>
          <a:ext cx="0" cy="0"/>
          <a:chOff x="0" y="0"/>
          <a:chExt cx="0" cy="0"/>
        </a:xfrm>
      </p:grpSpPr>
      <p:sp>
        <p:nvSpPr>
          <p:cNvPr id="213" name="Google Shape;213;p4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Font typeface="Rajdhani SemiBold"/>
              <a:buNone/>
              <a:defRPr sz="12000">
                <a:latin typeface="Rajdhani SemiBold"/>
                <a:ea typeface="Rajdhani SemiBold"/>
                <a:cs typeface="Rajdhani SemiBold"/>
                <a:sym typeface="Rajdhani SemiBold"/>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4" name="Google Shape;214;p41"/>
          <p:cNvSpPr txBox="1"/>
          <p:nvPr>
            <p:ph idx="1" type="body"/>
          </p:nvPr>
        </p:nvSpPr>
        <p:spPr>
          <a:xfrm>
            <a:off x="311700" y="3152225"/>
            <a:ext cx="8520600" cy="1300800"/>
          </a:xfrm>
          <a:prstGeom prst="rect">
            <a:avLst/>
          </a:prstGeom>
        </p:spPr>
        <p:txBody>
          <a:bodyPr anchorCtr="0" anchor="t" bIns="91425" lIns="91425" spcFirstLastPara="1" rIns="91425" wrap="square" tIns="91425">
            <a:spAutoFit/>
          </a:bodyPr>
          <a:lstStyle>
            <a:lvl1pPr indent="-342900" lvl="0" marL="457200" rtl="0" algn="ctr">
              <a:spcBef>
                <a:spcPts val="0"/>
              </a:spcBef>
              <a:spcAft>
                <a:spcPts val="0"/>
              </a:spcAft>
              <a:buSzPts val="1800"/>
              <a:buFont typeface="Tajawal"/>
              <a:buChar char="→"/>
              <a:defRPr>
                <a:latin typeface="Tajawal"/>
                <a:ea typeface="Tajawal"/>
                <a:cs typeface="Tajawal"/>
                <a:sym typeface="Tajawal"/>
              </a:defRPr>
            </a:lvl1pPr>
            <a:lvl2pPr indent="-317500" lvl="1" marL="914400" rtl="0" algn="ctr">
              <a:spcBef>
                <a:spcPts val="1000"/>
              </a:spcBef>
              <a:spcAft>
                <a:spcPts val="0"/>
              </a:spcAft>
              <a:buSzPts val="1400"/>
              <a:buFont typeface="Tajawal"/>
              <a:buChar char="●"/>
              <a:defRPr>
                <a:latin typeface="Tajawal"/>
                <a:ea typeface="Tajawal"/>
                <a:cs typeface="Tajawal"/>
                <a:sym typeface="Tajawal"/>
              </a:defRPr>
            </a:lvl2pPr>
            <a:lvl3pPr indent="-317500" lvl="2" marL="1371600" rtl="0" algn="ctr">
              <a:spcBef>
                <a:spcPts val="1000"/>
              </a:spcBef>
              <a:spcAft>
                <a:spcPts val="0"/>
              </a:spcAft>
              <a:buSzPts val="1400"/>
              <a:buFont typeface="Tajawal"/>
              <a:buChar char="■"/>
              <a:defRPr>
                <a:latin typeface="Tajawal"/>
                <a:ea typeface="Tajawal"/>
                <a:cs typeface="Tajawal"/>
                <a:sym typeface="Tajawal"/>
              </a:defRPr>
            </a:lvl3pPr>
            <a:lvl4pPr indent="-317500" lvl="3" marL="1828800" rtl="0" algn="ctr">
              <a:spcBef>
                <a:spcPts val="1000"/>
              </a:spcBef>
              <a:spcAft>
                <a:spcPts val="0"/>
              </a:spcAft>
              <a:buSzPts val="1400"/>
              <a:buFont typeface="Tajawal"/>
              <a:buChar char="●"/>
              <a:defRPr>
                <a:latin typeface="Tajawal"/>
                <a:ea typeface="Tajawal"/>
                <a:cs typeface="Tajawal"/>
                <a:sym typeface="Tajawal"/>
              </a:defRPr>
            </a:lvl4pPr>
            <a:lvl5pPr indent="-317500" lvl="4" marL="2286000" rtl="0" algn="ctr">
              <a:spcBef>
                <a:spcPts val="1000"/>
              </a:spcBef>
              <a:spcAft>
                <a:spcPts val="0"/>
              </a:spcAft>
              <a:buSzPts val="1400"/>
              <a:buFont typeface="Tajawal"/>
              <a:buChar char="●"/>
              <a:defRPr>
                <a:latin typeface="Tajawal"/>
                <a:ea typeface="Tajawal"/>
                <a:cs typeface="Tajawal"/>
                <a:sym typeface="Tajawal"/>
              </a:defRPr>
            </a:lvl5pPr>
            <a:lvl6pPr indent="-317500" lvl="5" marL="2743200" rtl="0" algn="ctr">
              <a:spcBef>
                <a:spcPts val="1000"/>
              </a:spcBef>
              <a:spcAft>
                <a:spcPts val="0"/>
              </a:spcAft>
              <a:buSzPts val="1400"/>
              <a:buFont typeface="Tajawal"/>
              <a:buChar char="■"/>
              <a:defRPr>
                <a:latin typeface="Tajawal"/>
                <a:ea typeface="Tajawal"/>
                <a:cs typeface="Tajawal"/>
                <a:sym typeface="Tajawal"/>
              </a:defRPr>
            </a:lvl6pPr>
            <a:lvl7pPr indent="-317500" lvl="6" marL="3200400" rtl="0" algn="ctr">
              <a:spcBef>
                <a:spcPts val="1000"/>
              </a:spcBef>
              <a:spcAft>
                <a:spcPts val="0"/>
              </a:spcAft>
              <a:buSzPts val="1400"/>
              <a:buFont typeface="Tajawal"/>
              <a:buChar char="●"/>
              <a:defRPr>
                <a:latin typeface="Tajawal"/>
                <a:ea typeface="Tajawal"/>
                <a:cs typeface="Tajawal"/>
                <a:sym typeface="Tajawal"/>
              </a:defRPr>
            </a:lvl7pPr>
            <a:lvl8pPr indent="-317500" lvl="7" marL="3657600" rtl="0" algn="ctr">
              <a:spcBef>
                <a:spcPts val="1000"/>
              </a:spcBef>
              <a:spcAft>
                <a:spcPts val="0"/>
              </a:spcAft>
              <a:buSzPts val="1400"/>
              <a:buFont typeface="Tajawal"/>
              <a:buChar char="●"/>
              <a:defRPr>
                <a:latin typeface="Tajawal"/>
                <a:ea typeface="Tajawal"/>
                <a:cs typeface="Tajawal"/>
                <a:sym typeface="Tajawal"/>
              </a:defRPr>
            </a:lvl8pPr>
            <a:lvl9pPr indent="-317500" lvl="8" marL="4114800" rtl="0" algn="ctr">
              <a:spcBef>
                <a:spcPts val="1000"/>
              </a:spcBef>
              <a:spcAft>
                <a:spcPts val="1000"/>
              </a:spcAft>
              <a:buSzPts val="1400"/>
              <a:buFont typeface="Tajawal"/>
              <a:buChar char="■"/>
              <a:defRPr>
                <a:latin typeface="Tajawal"/>
                <a:ea typeface="Tajawal"/>
                <a:cs typeface="Tajawal"/>
                <a:sym typeface="Tajawal"/>
              </a:defRPr>
            </a:lvl9pPr>
          </a:lstStyle>
          <a:p/>
        </p:txBody>
      </p:sp>
      <p:sp>
        <p:nvSpPr>
          <p:cNvPr id="215" name="Google Shape;215;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6" name="Google Shape;216;p41"/>
          <p:cNvPicPr preferRelativeResize="0"/>
          <p:nvPr/>
        </p:nvPicPr>
        <p:blipFill>
          <a:blip r:embed="rId2">
            <a:alphaModFix/>
          </a:blip>
          <a:stretch>
            <a:fillRect/>
          </a:stretch>
        </p:blipFill>
        <p:spPr>
          <a:xfrm>
            <a:off x="7469348" y="4191613"/>
            <a:ext cx="1564125" cy="76996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7" name="Shape 217"/>
        <p:cNvGrpSpPr/>
        <p:nvPr/>
      </p:nvGrpSpPr>
      <p:grpSpPr>
        <a:xfrm>
          <a:off x="0" y="0"/>
          <a:ext cx="0" cy="0"/>
          <a:chOff x="0" y="0"/>
          <a:chExt cx="0" cy="0"/>
        </a:xfrm>
      </p:grpSpPr>
      <p:sp>
        <p:nvSpPr>
          <p:cNvPr id="218" name="Google Shape;218;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Rajdhani SemiBold"/>
              <a:buNone/>
              <a:defRPr sz="2800">
                <a:solidFill>
                  <a:schemeClr val="dk1"/>
                </a:solidFill>
                <a:latin typeface="Rajdhani SemiBold"/>
                <a:ea typeface="Rajdhani SemiBold"/>
                <a:cs typeface="Rajdhani SemiBold"/>
                <a:sym typeface="Rajdhani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7" name="Google Shape;67;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42900" lvl="0" marL="457200" rtl="0">
              <a:lnSpc>
                <a:spcPct val="115000"/>
              </a:lnSpc>
              <a:spcBef>
                <a:spcPts val="0"/>
              </a:spcBef>
              <a:spcAft>
                <a:spcPts val="0"/>
              </a:spcAft>
              <a:buClr>
                <a:schemeClr val="accent1"/>
              </a:buClr>
              <a:buSzPts val="1800"/>
              <a:buFont typeface="Tajawal Medium"/>
              <a:buChar char="→"/>
              <a:defRPr sz="1800">
                <a:solidFill>
                  <a:schemeClr val="dk2"/>
                </a:solidFill>
                <a:latin typeface="Tajawal Medium"/>
                <a:ea typeface="Tajawal Medium"/>
                <a:cs typeface="Tajawal Medium"/>
                <a:sym typeface="Tajawal Medium"/>
              </a:defRPr>
            </a:lvl1pPr>
            <a:lvl2pPr indent="-317500" lvl="1" marL="914400" rtl="0">
              <a:lnSpc>
                <a:spcPct val="115000"/>
              </a:lnSpc>
              <a:spcBef>
                <a:spcPts val="1000"/>
              </a:spcBef>
              <a:spcAft>
                <a:spcPts val="0"/>
              </a:spcAft>
              <a:buClr>
                <a:schemeClr val="accent2"/>
              </a:buClr>
              <a:buSzPts val="1400"/>
              <a:buFont typeface="Tajawal Medium"/>
              <a:buChar char="●"/>
              <a:defRPr>
                <a:solidFill>
                  <a:schemeClr val="dk2"/>
                </a:solidFill>
                <a:latin typeface="Tajawal Medium"/>
                <a:ea typeface="Tajawal Medium"/>
                <a:cs typeface="Tajawal Medium"/>
                <a:sym typeface="Tajawal Medium"/>
              </a:defRPr>
            </a:lvl2pPr>
            <a:lvl3pPr indent="-317500" lvl="2" marL="1371600" rtl="0">
              <a:lnSpc>
                <a:spcPct val="115000"/>
              </a:lnSpc>
              <a:spcBef>
                <a:spcPts val="1000"/>
              </a:spcBef>
              <a:spcAft>
                <a:spcPts val="0"/>
              </a:spcAft>
              <a:buClr>
                <a:schemeClr val="accent3"/>
              </a:buClr>
              <a:buSzPts val="1400"/>
              <a:buFont typeface="Tajawal Medium"/>
              <a:buChar char="■"/>
              <a:defRPr>
                <a:solidFill>
                  <a:schemeClr val="dk2"/>
                </a:solidFill>
                <a:latin typeface="Tajawal Medium"/>
                <a:ea typeface="Tajawal Medium"/>
                <a:cs typeface="Tajawal Medium"/>
                <a:sym typeface="Tajawal Medium"/>
              </a:defRPr>
            </a:lvl3pPr>
            <a:lvl4pPr indent="-317500" lvl="3" marL="1828800" rtl="0">
              <a:lnSpc>
                <a:spcPct val="115000"/>
              </a:lnSpc>
              <a:spcBef>
                <a:spcPts val="1000"/>
              </a:spcBef>
              <a:spcAft>
                <a:spcPts val="0"/>
              </a:spcAft>
              <a:buClr>
                <a:schemeClr val="accent1"/>
              </a:buClr>
              <a:buSzPts val="1400"/>
              <a:buFont typeface="Tajawal Medium"/>
              <a:buChar char="●"/>
              <a:defRPr>
                <a:solidFill>
                  <a:schemeClr val="dk2"/>
                </a:solidFill>
                <a:latin typeface="Tajawal Medium"/>
                <a:ea typeface="Tajawal Medium"/>
                <a:cs typeface="Tajawal Medium"/>
                <a:sym typeface="Tajawal Medium"/>
              </a:defRPr>
            </a:lvl4pPr>
            <a:lvl5pPr indent="-317500" lvl="4" marL="2286000" rtl="0">
              <a:lnSpc>
                <a:spcPct val="115000"/>
              </a:lnSpc>
              <a:spcBef>
                <a:spcPts val="1000"/>
              </a:spcBef>
              <a:spcAft>
                <a:spcPts val="0"/>
              </a:spcAft>
              <a:buClr>
                <a:schemeClr val="accent2"/>
              </a:buClr>
              <a:buSzPts val="1400"/>
              <a:buFont typeface="Tajawal Medium"/>
              <a:buChar char="●"/>
              <a:defRPr>
                <a:solidFill>
                  <a:schemeClr val="dk2"/>
                </a:solidFill>
                <a:latin typeface="Tajawal Medium"/>
                <a:ea typeface="Tajawal Medium"/>
                <a:cs typeface="Tajawal Medium"/>
                <a:sym typeface="Tajawal Medium"/>
              </a:defRPr>
            </a:lvl5pPr>
            <a:lvl6pPr indent="-317500" lvl="5" marL="2743200" rtl="0">
              <a:lnSpc>
                <a:spcPct val="115000"/>
              </a:lnSpc>
              <a:spcBef>
                <a:spcPts val="1000"/>
              </a:spcBef>
              <a:spcAft>
                <a:spcPts val="0"/>
              </a:spcAft>
              <a:buClr>
                <a:schemeClr val="accent3"/>
              </a:buClr>
              <a:buSzPts val="1400"/>
              <a:buFont typeface="Tajawal Medium"/>
              <a:buChar char="■"/>
              <a:defRPr>
                <a:solidFill>
                  <a:schemeClr val="dk2"/>
                </a:solidFill>
                <a:latin typeface="Tajawal Medium"/>
                <a:ea typeface="Tajawal Medium"/>
                <a:cs typeface="Tajawal Medium"/>
                <a:sym typeface="Tajawal Medium"/>
              </a:defRPr>
            </a:lvl6pPr>
            <a:lvl7pPr indent="-317500" lvl="6" marL="3200400" rtl="0">
              <a:lnSpc>
                <a:spcPct val="115000"/>
              </a:lnSpc>
              <a:spcBef>
                <a:spcPts val="1000"/>
              </a:spcBef>
              <a:spcAft>
                <a:spcPts val="0"/>
              </a:spcAft>
              <a:buClr>
                <a:schemeClr val="accent1"/>
              </a:buClr>
              <a:buSzPts val="1400"/>
              <a:buFont typeface="Tajawal Medium"/>
              <a:buChar char="●"/>
              <a:defRPr>
                <a:solidFill>
                  <a:schemeClr val="dk2"/>
                </a:solidFill>
                <a:latin typeface="Tajawal Medium"/>
                <a:ea typeface="Tajawal Medium"/>
                <a:cs typeface="Tajawal Medium"/>
                <a:sym typeface="Tajawal Medium"/>
              </a:defRPr>
            </a:lvl7pPr>
            <a:lvl8pPr indent="-317500" lvl="7" marL="3657600" rtl="0">
              <a:lnSpc>
                <a:spcPct val="115000"/>
              </a:lnSpc>
              <a:spcBef>
                <a:spcPts val="1000"/>
              </a:spcBef>
              <a:spcAft>
                <a:spcPts val="0"/>
              </a:spcAft>
              <a:buClr>
                <a:schemeClr val="accent2"/>
              </a:buClr>
              <a:buSzPts val="1400"/>
              <a:buFont typeface="Tajawal Medium"/>
              <a:buChar char="●"/>
              <a:defRPr>
                <a:solidFill>
                  <a:schemeClr val="dk2"/>
                </a:solidFill>
                <a:latin typeface="Tajawal Medium"/>
                <a:ea typeface="Tajawal Medium"/>
                <a:cs typeface="Tajawal Medium"/>
                <a:sym typeface="Tajawal Medium"/>
              </a:defRPr>
            </a:lvl8pPr>
            <a:lvl9pPr indent="-317500" lvl="8" marL="4114800" rtl="0">
              <a:lnSpc>
                <a:spcPct val="115000"/>
              </a:lnSpc>
              <a:spcBef>
                <a:spcPts val="1000"/>
              </a:spcBef>
              <a:spcAft>
                <a:spcPts val="1000"/>
              </a:spcAft>
              <a:buClr>
                <a:schemeClr val="accent3"/>
              </a:buClr>
              <a:buSzPts val="1400"/>
              <a:buFont typeface="Tajawal Medium"/>
              <a:buChar char="■"/>
              <a:defRPr>
                <a:solidFill>
                  <a:schemeClr val="dk2"/>
                </a:solidFill>
                <a:latin typeface="Tajawal Medium"/>
                <a:ea typeface="Tajawal Medium"/>
                <a:cs typeface="Tajawal Medium"/>
                <a:sym typeface="Tajawal Medium"/>
              </a:defRPr>
            </a:lvl9pPr>
          </a:lstStyle>
          <a:p/>
        </p:txBody>
      </p:sp>
      <p:sp>
        <p:nvSpPr>
          <p:cNvPr id="68" name="Google Shape;68;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2" name="Shape 142"/>
        <p:cNvGrpSpPr/>
        <p:nvPr/>
      </p:nvGrpSpPr>
      <p:grpSpPr>
        <a:xfrm>
          <a:off x="0" y="0"/>
          <a:ext cx="0" cy="0"/>
          <a:chOff x="0" y="0"/>
          <a:chExt cx="0" cy="0"/>
        </a:xfrm>
      </p:grpSpPr>
      <p:sp>
        <p:nvSpPr>
          <p:cNvPr id="143" name="Google Shape;143;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Rajdhani SemiBold"/>
              <a:buNone/>
              <a:defRPr sz="2800">
                <a:solidFill>
                  <a:schemeClr val="dk1"/>
                </a:solidFill>
                <a:latin typeface="Rajdhani SemiBold"/>
                <a:ea typeface="Rajdhani SemiBold"/>
                <a:cs typeface="Rajdhani SemiBold"/>
                <a:sym typeface="Rajdhani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44" name="Google Shape;144;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spAutoFit/>
          </a:bodyPr>
          <a:lstStyle>
            <a:lvl1pPr indent="-342900" lvl="0" marL="457200" rtl="0">
              <a:lnSpc>
                <a:spcPct val="115000"/>
              </a:lnSpc>
              <a:spcBef>
                <a:spcPts val="0"/>
              </a:spcBef>
              <a:spcAft>
                <a:spcPts val="0"/>
              </a:spcAft>
              <a:buClr>
                <a:schemeClr val="accent1"/>
              </a:buClr>
              <a:buSzPts val="1800"/>
              <a:buFont typeface="Tajawal Medium"/>
              <a:buChar char="→"/>
              <a:defRPr sz="1800">
                <a:solidFill>
                  <a:schemeClr val="dk2"/>
                </a:solidFill>
                <a:latin typeface="Tajawal Medium"/>
                <a:ea typeface="Tajawal Medium"/>
                <a:cs typeface="Tajawal Medium"/>
                <a:sym typeface="Tajawal Medium"/>
              </a:defRPr>
            </a:lvl1pPr>
            <a:lvl2pPr indent="-317500" lvl="1" marL="914400" rtl="0">
              <a:lnSpc>
                <a:spcPct val="115000"/>
              </a:lnSpc>
              <a:spcBef>
                <a:spcPts val="1000"/>
              </a:spcBef>
              <a:spcAft>
                <a:spcPts val="0"/>
              </a:spcAft>
              <a:buClr>
                <a:schemeClr val="accent2"/>
              </a:buClr>
              <a:buSzPts val="1400"/>
              <a:buFont typeface="Tajawal Medium"/>
              <a:buChar char="●"/>
              <a:defRPr>
                <a:solidFill>
                  <a:schemeClr val="dk2"/>
                </a:solidFill>
                <a:latin typeface="Tajawal Medium"/>
                <a:ea typeface="Tajawal Medium"/>
                <a:cs typeface="Tajawal Medium"/>
                <a:sym typeface="Tajawal Medium"/>
              </a:defRPr>
            </a:lvl2pPr>
            <a:lvl3pPr indent="-317500" lvl="2" marL="1371600" rtl="0">
              <a:lnSpc>
                <a:spcPct val="115000"/>
              </a:lnSpc>
              <a:spcBef>
                <a:spcPts val="1000"/>
              </a:spcBef>
              <a:spcAft>
                <a:spcPts val="0"/>
              </a:spcAft>
              <a:buClr>
                <a:schemeClr val="accent3"/>
              </a:buClr>
              <a:buSzPts val="1400"/>
              <a:buFont typeface="Tajawal Medium"/>
              <a:buChar char="■"/>
              <a:defRPr>
                <a:solidFill>
                  <a:schemeClr val="dk2"/>
                </a:solidFill>
                <a:latin typeface="Tajawal Medium"/>
                <a:ea typeface="Tajawal Medium"/>
                <a:cs typeface="Tajawal Medium"/>
                <a:sym typeface="Tajawal Medium"/>
              </a:defRPr>
            </a:lvl3pPr>
            <a:lvl4pPr indent="-317500" lvl="3" marL="1828800" rtl="0">
              <a:lnSpc>
                <a:spcPct val="115000"/>
              </a:lnSpc>
              <a:spcBef>
                <a:spcPts val="1000"/>
              </a:spcBef>
              <a:spcAft>
                <a:spcPts val="0"/>
              </a:spcAft>
              <a:buClr>
                <a:schemeClr val="accent1"/>
              </a:buClr>
              <a:buSzPts val="1400"/>
              <a:buFont typeface="Tajawal Medium"/>
              <a:buChar char="●"/>
              <a:defRPr>
                <a:solidFill>
                  <a:schemeClr val="dk2"/>
                </a:solidFill>
                <a:latin typeface="Tajawal Medium"/>
                <a:ea typeface="Tajawal Medium"/>
                <a:cs typeface="Tajawal Medium"/>
                <a:sym typeface="Tajawal Medium"/>
              </a:defRPr>
            </a:lvl4pPr>
            <a:lvl5pPr indent="-317500" lvl="4" marL="2286000" rtl="0">
              <a:lnSpc>
                <a:spcPct val="115000"/>
              </a:lnSpc>
              <a:spcBef>
                <a:spcPts val="1000"/>
              </a:spcBef>
              <a:spcAft>
                <a:spcPts val="0"/>
              </a:spcAft>
              <a:buClr>
                <a:schemeClr val="accent2"/>
              </a:buClr>
              <a:buSzPts val="1400"/>
              <a:buFont typeface="Tajawal Medium"/>
              <a:buChar char="●"/>
              <a:defRPr>
                <a:solidFill>
                  <a:schemeClr val="dk2"/>
                </a:solidFill>
                <a:latin typeface="Tajawal Medium"/>
                <a:ea typeface="Tajawal Medium"/>
                <a:cs typeface="Tajawal Medium"/>
                <a:sym typeface="Tajawal Medium"/>
              </a:defRPr>
            </a:lvl5pPr>
            <a:lvl6pPr indent="-317500" lvl="5" marL="2743200" rtl="0">
              <a:lnSpc>
                <a:spcPct val="115000"/>
              </a:lnSpc>
              <a:spcBef>
                <a:spcPts val="1000"/>
              </a:spcBef>
              <a:spcAft>
                <a:spcPts val="0"/>
              </a:spcAft>
              <a:buClr>
                <a:schemeClr val="accent3"/>
              </a:buClr>
              <a:buSzPts val="1400"/>
              <a:buFont typeface="Tajawal Medium"/>
              <a:buChar char="■"/>
              <a:defRPr>
                <a:solidFill>
                  <a:schemeClr val="dk2"/>
                </a:solidFill>
                <a:latin typeface="Tajawal Medium"/>
                <a:ea typeface="Tajawal Medium"/>
                <a:cs typeface="Tajawal Medium"/>
                <a:sym typeface="Tajawal Medium"/>
              </a:defRPr>
            </a:lvl6pPr>
            <a:lvl7pPr indent="-317500" lvl="6" marL="3200400" rtl="0">
              <a:lnSpc>
                <a:spcPct val="115000"/>
              </a:lnSpc>
              <a:spcBef>
                <a:spcPts val="1000"/>
              </a:spcBef>
              <a:spcAft>
                <a:spcPts val="0"/>
              </a:spcAft>
              <a:buClr>
                <a:schemeClr val="accent1"/>
              </a:buClr>
              <a:buSzPts val="1400"/>
              <a:buFont typeface="Tajawal Medium"/>
              <a:buChar char="●"/>
              <a:defRPr>
                <a:solidFill>
                  <a:schemeClr val="dk2"/>
                </a:solidFill>
                <a:latin typeface="Tajawal Medium"/>
                <a:ea typeface="Tajawal Medium"/>
                <a:cs typeface="Tajawal Medium"/>
                <a:sym typeface="Tajawal Medium"/>
              </a:defRPr>
            </a:lvl7pPr>
            <a:lvl8pPr indent="-317500" lvl="7" marL="3657600" rtl="0">
              <a:lnSpc>
                <a:spcPct val="115000"/>
              </a:lnSpc>
              <a:spcBef>
                <a:spcPts val="1000"/>
              </a:spcBef>
              <a:spcAft>
                <a:spcPts val="0"/>
              </a:spcAft>
              <a:buClr>
                <a:schemeClr val="accent2"/>
              </a:buClr>
              <a:buSzPts val="1400"/>
              <a:buFont typeface="Tajawal Medium"/>
              <a:buChar char="●"/>
              <a:defRPr>
                <a:solidFill>
                  <a:schemeClr val="dk2"/>
                </a:solidFill>
                <a:latin typeface="Tajawal Medium"/>
                <a:ea typeface="Tajawal Medium"/>
                <a:cs typeface="Tajawal Medium"/>
                <a:sym typeface="Tajawal Medium"/>
              </a:defRPr>
            </a:lvl8pPr>
            <a:lvl9pPr indent="-317500" lvl="8" marL="4114800" rtl="0">
              <a:lnSpc>
                <a:spcPct val="115000"/>
              </a:lnSpc>
              <a:spcBef>
                <a:spcPts val="1000"/>
              </a:spcBef>
              <a:spcAft>
                <a:spcPts val="1000"/>
              </a:spcAft>
              <a:buClr>
                <a:schemeClr val="accent3"/>
              </a:buClr>
              <a:buSzPts val="1400"/>
              <a:buFont typeface="Tajawal Medium"/>
              <a:buChar char="■"/>
              <a:defRPr>
                <a:solidFill>
                  <a:schemeClr val="dk2"/>
                </a:solidFill>
                <a:latin typeface="Tajawal Medium"/>
                <a:ea typeface="Tajawal Medium"/>
                <a:cs typeface="Tajawal Medium"/>
                <a:sym typeface="Tajawal Medium"/>
              </a:defRPr>
            </a:lvl9pPr>
          </a:lstStyle>
          <a:p/>
        </p:txBody>
      </p:sp>
      <p:sp>
        <p:nvSpPr>
          <p:cNvPr id="145" name="Google Shape;145;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5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2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37.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32.png"/><Relationship Id="rId8"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55.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41.png"/><Relationship Id="rId9"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40.png"/><Relationship Id="rId7" Type="http://schemas.openxmlformats.org/officeDocument/2006/relationships/image" Target="../media/image43.png"/><Relationship Id="rId8"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65.jp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46.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6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60.jpg"/><Relationship Id="rId4" Type="http://schemas.openxmlformats.org/officeDocument/2006/relationships/hyperlink" Target="https://apps.makeymakey.com/sampler/" TargetMode="External"/><Relationship Id="rId5" Type="http://schemas.openxmlformats.org/officeDocument/2006/relationships/hyperlink" Target="https://apps.makeymakey.com/poster/"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8.png"/><Relationship Id="rId4" Type="http://schemas.openxmlformats.org/officeDocument/2006/relationships/hyperlink" Target="https://bit.ly/MakeyClassroomSlide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hyperlink" Target="http://www.youtube.com/watch?v=R33W_vzU3oA" TargetMode="Externa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s://apps.makeymakey.com/play/#counter" TargetMode="External"/><Relationship Id="rId4" Type="http://schemas.openxmlformats.org/officeDocument/2006/relationships/image" Target="../media/image61.jpg"/><Relationship Id="rId5" Type="http://schemas.openxmlformats.org/officeDocument/2006/relationships/image" Target="../media/image6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hyperlink" Target="https://apps.makeymakey.com/play/#counter" TargetMode="External"/><Relationship Id="rId4" Type="http://schemas.openxmlformats.org/officeDocument/2006/relationships/hyperlink" Target="http://www.youtube.com/watch?v=ySf72Go2t5Q" TargetMode="External"/><Relationship Id="rId5" Type="http://schemas.openxmlformats.org/officeDocument/2006/relationships/image" Target="../media/image5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0.gi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2" name="Shape 222"/>
        <p:cNvGrpSpPr/>
        <p:nvPr/>
      </p:nvGrpSpPr>
      <p:grpSpPr>
        <a:xfrm>
          <a:off x="0" y="0"/>
          <a:ext cx="0" cy="0"/>
          <a:chOff x="0" y="0"/>
          <a:chExt cx="0" cy="0"/>
        </a:xfrm>
      </p:grpSpPr>
      <p:pic>
        <p:nvPicPr>
          <p:cNvPr id="223" name="Google Shape;223;p43"/>
          <p:cNvPicPr preferRelativeResize="0"/>
          <p:nvPr/>
        </p:nvPicPr>
        <p:blipFill rotWithShape="1">
          <a:blip r:embed="rId3">
            <a:alphaModFix/>
          </a:blip>
          <a:srcRect b="0" l="51274" r="0" t="0"/>
          <a:stretch/>
        </p:blipFill>
        <p:spPr>
          <a:xfrm>
            <a:off x="5800800" y="0"/>
            <a:ext cx="3343196" cy="5143495"/>
          </a:xfrm>
          <a:prstGeom prst="rect">
            <a:avLst/>
          </a:prstGeom>
          <a:noFill/>
          <a:ln>
            <a:noFill/>
          </a:ln>
        </p:spPr>
      </p:pic>
      <p:pic>
        <p:nvPicPr>
          <p:cNvPr id="224" name="Google Shape;224;p43"/>
          <p:cNvPicPr preferRelativeResize="0"/>
          <p:nvPr/>
        </p:nvPicPr>
        <p:blipFill rotWithShape="1">
          <a:blip r:embed="rId4">
            <a:alphaModFix/>
          </a:blip>
          <a:srcRect b="0" l="0" r="39169" t="1185"/>
          <a:stretch/>
        </p:blipFill>
        <p:spPr>
          <a:xfrm>
            <a:off x="295275" y="0"/>
            <a:ext cx="5202202" cy="47534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2"/>
          <p:cNvSpPr txBox="1"/>
          <p:nvPr>
            <p:ph type="title"/>
          </p:nvPr>
        </p:nvSpPr>
        <p:spPr>
          <a:xfrm>
            <a:off x="272700" y="372750"/>
            <a:ext cx="4045200" cy="67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480"/>
              <a:t>First Time Setup </a:t>
            </a:r>
            <a:endParaRPr sz="3480"/>
          </a:p>
        </p:txBody>
      </p:sp>
      <p:sp>
        <p:nvSpPr>
          <p:cNvPr id="283" name="Google Shape;283;p52"/>
          <p:cNvSpPr txBox="1"/>
          <p:nvPr>
            <p:ph idx="1" type="subTitle"/>
          </p:nvPr>
        </p:nvSpPr>
        <p:spPr>
          <a:xfrm>
            <a:off x="272700" y="1184250"/>
            <a:ext cx="4045200" cy="358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700">
                <a:latin typeface="Tajawal"/>
                <a:ea typeface="Tajawal"/>
                <a:cs typeface="Tajawal"/>
                <a:sym typeface="Tajawal"/>
              </a:rPr>
              <a:t>Plug in USB</a:t>
            </a:r>
            <a:endParaRPr b="1" sz="1700">
              <a:latin typeface="Tajawal"/>
              <a:ea typeface="Tajawal"/>
              <a:cs typeface="Tajawal"/>
              <a:sym typeface="Tajawal"/>
            </a:endParaRPr>
          </a:p>
          <a:p>
            <a:pPr indent="0" lvl="0" marL="0" rtl="0" algn="l">
              <a:spcBef>
                <a:spcPts val="0"/>
              </a:spcBef>
              <a:spcAft>
                <a:spcPts val="0"/>
              </a:spcAft>
              <a:buNone/>
            </a:pPr>
            <a:r>
              <a:rPr lang="en" sz="1700">
                <a:latin typeface="Rajdhani Medium"/>
                <a:ea typeface="Rajdhani Medium"/>
                <a:cs typeface="Rajdhani Medium"/>
                <a:sym typeface="Rajdhani Medium"/>
              </a:rPr>
              <a:t>The small side of USB cable plugs into Makey Makey, and the big side plugs into your computer.</a:t>
            </a:r>
            <a:endParaRPr sz="1700">
              <a:latin typeface="Rajdhani Medium"/>
              <a:ea typeface="Rajdhani Medium"/>
              <a:cs typeface="Rajdhani Medium"/>
              <a:sym typeface="Rajdhani Medium"/>
            </a:endParaRPr>
          </a:p>
          <a:p>
            <a:pPr indent="0" lvl="0" marL="0" rtl="0" algn="l">
              <a:spcBef>
                <a:spcPts val="0"/>
              </a:spcBef>
              <a:spcAft>
                <a:spcPts val="0"/>
              </a:spcAft>
              <a:buNone/>
            </a:pPr>
            <a:r>
              <a:t/>
            </a:r>
            <a:endParaRPr sz="1700">
              <a:latin typeface="Rajdhani Medium"/>
              <a:ea typeface="Rajdhani Medium"/>
              <a:cs typeface="Rajdhani Medium"/>
              <a:sym typeface="Rajdhani Medium"/>
            </a:endParaRPr>
          </a:p>
          <a:p>
            <a:pPr indent="0" lvl="0" marL="0" rtl="0" algn="l">
              <a:spcBef>
                <a:spcPts val="0"/>
              </a:spcBef>
              <a:spcAft>
                <a:spcPts val="0"/>
              </a:spcAft>
              <a:buNone/>
            </a:pPr>
            <a:r>
              <a:rPr b="1" lang="en" sz="1700">
                <a:latin typeface="Rajdhani"/>
                <a:ea typeface="Rajdhani"/>
                <a:cs typeface="Rajdhani"/>
                <a:sym typeface="Rajdhani"/>
              </a:rPr>
              <a:t>Connect to EARTH</a:t>
            </a:r>
            <a:endParaRPr b="1" sz="1700">
              <a:latin typeface="Rajdhani"/>
              <a:ea typeface="Rajdhani"/>
              <a:cs typeface="Rajdhani"/>
              <a:sym typeface="Rajdhani"/>
            </a:endParaRPr>
          </a:p>
          <a:p>
            <a:pPr indent="0" lvl="0" marL="0" rtl="0" algn="l">
              <a:spcBef>
                <a:spcPts val="0"/>
              </a:spcBef>
              <a:spcAft>
                <a:spcPts val="0"/>
              </a:spcAft>
              <a:buNone/>
            </a:pPr>
            <a:r>
              <a:rPr lang="en" sz="1700">
                <a:latin typeface="Rajdhani Medium"/>
                <a:ea typeface="Rajdhani Medium"/>
                <a:cs typeface="Rajdhani Medium"/>
                <a:sym typeface="Rajdhani Medium"/>
              </a:rPr>
              <a:t>Connect one end of an alligator clip to "EARTH" on the bottom of the front side of Makey Makey.</a:t>
            </a:r>
            <a:endParaRPr sz="1700">
              <a:latin typeface="Rajdhani Medium"/>
              <a:ea typeface="Rajdhani Medium"/>
              <a:cs typeface="Rajdhani Medium"/>
              <a:sym typeface="Rajdhani Medium"/>
            </a:endParaRPr>
          </a:p>
          <a:p>
            <a:pPr indent="0" lvl="0" marL="0" rtl="0" algn="l">
              <a:spcBef>
                <a:spcPts val="0"/>
              </a:spcBef>
              <a:spcAft>
                <a:spcPts val="0"/>
              </a:spcAft>
              <a:buNone/>
            </a:pPr>
            <a:r>
              <a:t/>
            </a:r>
            <a:endParaRPr sz="1700">
              <a:latin typeface="Rajdhani Medium"/>
              <a:ea typeface="Rajdhani Medium"/>
              <a:cs typeface="Rajdhani Medium"/>
              <a:sym typeface="Rajdhani Medium"/>
            </a:endParaRPr>
          </a:p>
          <a:p>
            <a:pPr indent="0" lvl="0" marL="0" rtl="0" algn="l">
              <a:spcBef>
                <a:spcPts val="0"/>
              </a:spcBef>
              <a:spcAft>
                <a:spcPts val="0"/>
              </a:spcAft>
              <a:buNone/>
            </a:pPr>
            <a:r>
              <a:rPr lang="en" sz="1700">
                <a:latin typeface="Rajdhani Medium"/>
                <a:ea typeface="Rajdhani Medium"/>
                <a:cs typeface="Rajdhani Medium"/>
                <a:sym typeface="Rajdhani Medium"/>
              </a:rPr>
              <a:t>Hold the metal part of the other end of the alligator clip between your fingers. You are now "grounded." </a:t>
            </a:r>
            <a:endParaRPr sz="1700">
              <a:latin typeface="Rajdhani Medium"/>
              <a:ea typeface="Rajdhani Medium"/>
              <a:cs typeface="Rajdhani Medium"/>
              <a:sym typeface="Rajdhani Medium"/>
            </a:endParaRPr>
          </a:p>
        </p:txBody>
      </p:sp>
      <p:pic>
        <p:nvPicPr>
          <p:cNvPr id="284" name="Google Shape;284;p52"/>
          <p:cNvPicPr preferRelativeResize="0"/>
          <p:nvPr/>
        </p:nvPicPr>
        <p:blipFill>
          <a:blip r:embed="rId3">
            <a:alphaModFix/>
          </a:blip>
          <a:stretch>
            <a:fillRect/>
          </a:stretch>
        </p:blipFill>
        <p:spPr>
          <a:xfrm>
            <a:off x="5496488" y="470600"/>
            <a:ext cx="2551150" cy="176455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chemeClr val="dk2">
                <a:alpha val="50000"/>
              </a:schemeClr>
            </a:outerShdw>
          </a:effectLst>
        </p:spPr>
      </p:pic>
      <p:pic>
        <p:nvPicPr>
          <p:cNvPr id="285" name="Google Shape;285;p52"/>
          <p:cNvPicPr preferRelativeResize="0"/>
          <p:nvPr/>
        </p:nvPicPr>
        <p:blipFill>
          <a:blip r:embed="rId4">
            <a:alphaModFix/>
          </a:blip>
          <a:stretch>
            <a:fillRect/>
          </a:stretch>
        </p:blipFill>
        <p:spPr>
          <a:xfrm>
            <a:off x="5470450" y="2571750"/>
            <a:ext cx="2603225" cy="1345000"/>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chemeClr val="dk2">
                <a:alpha val="50000"/>
              </a:scheme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3"/>
          <p:cNvSpPr txBox="1"/>
          <p:nvPr>
            <p:ph type="title"/>
          </p:nvPr>
        </p:nvSpPr>
        <p:spPr>
          <a:xfrm>
            <a:off x="216450" y="197375"/>
            <a:ext cx="8625300" cy="7389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600"/>
              <a:t>Who </a:t>
            </a:r>
            <a:r>
              <a:rPr lang="en" sz="3600">
                <a:solidFill>
                  <a:srgbClr val="E20020"/>
                </a:solidFill>
                <a:latin typeface="Arial"/>
                <a:ea typeface="Arial"/>
                <a:cs typeface="Arial"/>
                <a:sym typeface="Arial"/>
              </a:rPr>
              <a:t>♥️</a:t>
            </a:r>
            <a:r>
              <a:rPr lang="en" sz="3600"/>
              <a:t>s Makey Makey?</a:t>
            </a:r>
            <a:endParaRPr sz="3600"/>
          </a:p>
        </p:txBody>
      </p:sp>
      <p:sp>
        <p:nvSpPr>
          <p:cNvPr id="291" name="Google Shape;291;p53"/>
          <p:cNvSpPr txBox="1"/>
          <p:nvPr/>
        </p:nvSpPr>
        <p:spPr>
          <a:xfrm>
            <a:off x="350150" y="1334875"/>
            <a:ext cx="8333100" cy="35895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0"/>
              </a:spcBef>
              <a:spcAft>
                <a:spcPts val="0"/>
              </a:spcAft>
              <a:buNone/>
            </a:pPr>
            <a:r>
              <a:rPr b="1" i="1" lang="en" sz="2100">
                <a:latin typeface="Tajawal"/>
                <a:ea typeface="Tajawal"/>
                <a:cs typeface="Tajawal"/>
                <a:sym typeface="Tajawal"/>
              </a:rPr>
              <a:t>Educators who want their students to have super-engaging experiences of learning through active exploration and discovery </a:t>
            </a:r>
            <a:r>
              <a:rPr lang="en" sz="2100">
                <a:latin typeface="Tajawal"/>
                <a:ea typeface="Tajawal"/>
                <a:cs typeface="Tajawal"/>
                <a:sym typeface="Tajawal"/>
              </a:rPr>
              <a:t>  </a:t>
            </a:r>
            <a:endParaRPr sz="2100">
              <a:latin typeface="Tajawal"/>
              <a:ea typeface="Tajawal"/>
              <a:cs typeface="Tajawal"/>
              <a:sym typeface="Tajawal"/>
            </a:endParaRPr>
          </a:p>
          <a:p>
            <a:pPr indent="-342900" lvl="0" marL="457200" rtl="0" algn="l">
              <a:lnSpc>
                <a:spcPct val="115000"/>
              </a:lnSpc>
              <a:spcBef>
                <a:spcPts val="1200"/>
              </a:spcBef>
              <a:spcAft>
                <a:spcPts val="0"/>
              </a:spcAft>
              <a:buSzPts val="1800"/>
              <a:buFont typeface="Tajawal"/>
              <a:buChar char="●"/>
            </a:pPr>
            <a:r>
              <a:rPr lang="en" sz="1800">
                <a:latin typeface="Tajawal"/>
                <a:ea typeface="Tajawal"/>
                <a:cs typeface="Tajawal"/>
                <a:sym typeface="Tajawal"/>
              </a:rPr>
              <a:t>Elementary school teachers (sweet spot: 3rd-6th grades)</a:t>
            </a:r>
            <a:endParaRPr sz="1800">
              <a:latin typeface="Tajawal"/>
              <a:ea typeface="Tajawal"/>
              <a:cs typeface="Tajawal"/>
              <a:sym typeface="Tajawal"/>
            </a:endParaRPr>
          </a:p>
          <a:p>
            <a:pPr indent="-342900" lvl="0" marL="457200" rtl="0" algn="l">
              <a:lnSpc>
                <a:spcPct val="115000"/>
              </a:lnSpc>
              <a:spcBef>
                <a:spcPts val="0"/>
              </a:spcBef>
              <a:spcAft>
                <a:spcPts val="0"/>
              </a:spcAft>
              <a:buSzPts val="1800"/>
              <a:buFont typeface="Tajawal"/>
              <a:buChar char="●"/>
            </a:pPr>
            <a:r>
              <a:rPr lang="en" sz="1800">
                <a:latin typeface="Tajawal"/>
                <a:ea typeface="Tajawal"/>
                <a:cs typeface="Tajawal"/>
                <a:sym typeface="Tajawal"/>
              </a:rPr>
              <a:t>Secondary school teachers &amp; even High School teachers</a:t>
            </a:r>
            <a:endParaRPr sz="1800">
              <a:latin typeface="Tajawal"/>
              <a:ea typeface="Tajawal"/>
              <a:cs typeface="Tajawal"/>
              <a:sym typeface="Tajawal"/>
            </a:endParaRPr>
          </a:p>
          <a:p>
            <a:pPr indent="-342900" lvl="0" marL="457200" rtl="0" algn="l">
              <a:lnSpc>
                <a:spcPct val="115000"/>
              </a:lnSpc>
              <a:spcBef>
                <a:spcPts val="0"/>
              </a:spcBef>
              <a:spcAft>
                <a:spcPts val="0"/>
              </a:spcAft>
              <a:buSzPts val="1800"/>
              <a:buFont typeface="Tajawal"/>
              <a:buChar char="●"/>
            </a:pPr>
            <a:r>
              <a:rPr lang="en" sz="1800">
                <a:latin typeface="Tajawal"/>
                <a:ea typeface="Tajawal"/>
                <a:cs typeface="Tajawal"/>
                <a:sym typeface="Tajawal"/>
              </a:rPr>
              <a:t>STE(A)M Coaches and Coordinators (early adopters) </a:t>
            </a:r>
            <a:endParaRPr sz="1800">
              <a:latin typeface="Tajawal"/>
              <a:ea typeface="Tajawal"/>
              <a:cs typeface="Tajawal"/>
              <a:sym typeface="Tajawal"/>
            </a:endParaRPr>
          </a:p>
          <a:p>
            <a:pPr indent="-342900" lvl="0" marL="457200" rtl="0" algn="l">
              <a:lnSpc>
                <a:spcPct val="115000"/>
              </a:lnSpc>
              <a:spcBef>
                <a:spcPts val="0"/>
              </a:spcBef>
              <a:spcAft>
                <a:spcPts val="0"/>
              </a:spcAft>
              <a:buSzPts val="1800"/>
              <a:buFont typeface="Tajawal"/>
              <a:buChar char="●"/>
            </a:pPr>
            <a:r>
              <a:rPr lang="en" sz="1800">
                <a:latin typeface="Tajawal"/>
                <a:ea typeface="Tajawal"/>
                <a:cs typeface="Tajawal"/>
                <a:sym typeface="Tajawal"/>
              </a:rPr>
              <a:t>Educators new to STEM or integrated-STEM subjects</a:t>
            </a:r>
            <a:endParaRPr sz="1800">
              <a:latin typeface="Tajawal"/>
              <a:ea typeface="Tajawal"/>
              <a:cs typeface="Tajawal"/>
              <a:sym typeface="Tajawal"/>
            </a:endParaRPr>
          </a:p>
          <a:p>
            <a:pPr indent="-342900" lvl="0" marL="457200" rtl="0" algn="l">
              <a:lnSpc>
                <a:spcPct val="115000"/>
              </a:lnSpc>
              <a:spcBef>
                <a:spcPts val="0"/>
              </a:spcBef>
              <a:spcAft>
                <a:spcPts val="0"/>
              </a:spcAft>
              <a:buSzPts val="1800"/>
              <a:buFont typeface="Tajawal"/>
              <a:buChar char="●"/>
            </a:pPr>
            <a:r>
              <a:rPr lang="en" sz="1800">
                <a:latin typeface="Tajawal"/>
                <a:ea typeface="Tajawal"/>
                <a:cs typeface="Tajawal"/>
                <a:sym typeface="Tajawal"/>
              </a:rPr>
              <a:t>Special Ed Specialists / Occupational Therapists</a:t>
            </a:r>
            <a:endParaRPr sz="1800">
              <a:latin typeface="Tajawal"/>
              <a:ea typeface="Tajawal"/>
              <a:cs typeface="Tajawal"/>
              <a:sym typeface="Tajawal"/>
            </a:endParaRPr>
          </a:p>
          <a:p>
            <a:pPr indent="-342900" lvl="0" marL="457200" rtl="0" algn="l">
              <a:lnSpc>
                <a:spcPct val="115000"/>
              </a:lnSpc>
              <a:spcBef>
                <a:spcPts val="0"/>
              </a:spcBef>
              <a:spcAft>
                <a:spcPts val="0"/>
              </a:spcAft>
              <a:buSzPts val="1800"/>
              <a:buFont typeface="Tajawal"/>
              <a:buChar char="●"/>
            </a:pPr>
            <a:r>
              <a:rPr lang="en" sz="1800">
                <a:latin typeface="Tajawal"/>
                <a:ea typeface="Tajawal"/>
                <a:cs typeface="Tajawal"/>
                <a:sym typeface="Tajawal"/>
              </a:rPr>
              <a:t>Teachers in training (teachers colleges, certification programs)</a:t>
            </a:r>
            <a:endParaRPr sz="1800">
              <a:latin typeface="Tajawal"/>
              <a:ea typeface="Tajawal"/>
              <a:cs typeface="Tajawal"/>
              <a:sym typeface="Tajawal"/>
            </a:endParaRPr>
          </a:p>
          <a:p>
            <a:pPr indent="-342900" lvl="0" marL="457200" rtl="0" algn="l">
              <a:lnSpc>
                <a:spcPct val="115000"/>
              </a:lnSpc>
              <a:spcBef>
                <a:spcPts val="0"/>
              </a:spcBef>
              <a:spcAft>
                <a:spcPts val="0"/>
              </a:spcAft>
              <a:buSzPts val="1800"/>
              <a:buFont typeface="Tajawal"/>
              <a:buChar char="●"/>
            </a:pPr>
            <a:r>
              <a:rPr lang="en" sz="1800">
                <a:latin typeface="Tajawal"/>
                <a:ea typeface="Tajawal"/>
                <a:cs typeface="Tajawal"/>
                <a:sym typeface="Tajawal"/>
              </a:rPr>
              <a:t>Homeschool Pods &amp; Networks</a:t>
            </a:r>
            <a:endParaRPr sz="1800">
              <a:latin typeface="Tajawal"/>
              <a:ea typeface="Tajawal"/>
              <a:cs typeface="Tajawal"/>
              <a:sym typeface="Tajawal"/>
            </a:endParaRPr>
          </a:p>
          <a:p>
            <a:pPr indent="-342900" lvl="0" marL="457200" rtl="0" algn="l">
              <a:lnSpc>
                <a:spcPct val="115000"/>
              </a:lnSpc>
              <a:spcBef>
                <a:spcPts val="0"/>
              </a:spcBef>
              <a:spcAft>
                <a:spcPts val="0"/>
              </a:spcAft>
              <a:buSzPts val="1800"/>
              <a:buFont typeface="Tajawal"/>
              <a:buChar char="●"/>
            </a:pPr>
            <a:r>
              <a:rPr lang="en" sz="1800">
                <a:latin typeface="Tajawal"/>
                <a:ea typeface="Tajawal"/>
                <a:cs typeface="Tajawal"/>
                <a:sym typeface="Tajawal"/>
              </a:rPr>
              <a:t>Parents who want to encourage learning through play</a:t>
            </a:r>
            <a:endParaRPr sz="1800">
              <a:latin typeface="Tajawal"/>
              <a:ea typeface="Tajawal"/>
              <a:cs typeface="Tajawal"/>
              <a:sym typeface="Tajaw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4"/>
          <p:cNvSpPr txBox="1"/>
          <p:nvPr>
            <p:ph type="title"/>
          </p:nvPr>
        </p:nvSpPr>
        <p:spPr>
          <a:xfrm>
            <a:off x="216450" y="197375"/>
            <a:ext cx="8625300" cy="7389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600"/>
              <a:t>Things to know about Makey Makey</a:t>
            </a:r>
            <a:endParaRPr sz="3600"/>
          </a:p>
        </p:txBody>
      </p:sp>
      <p:sp>
        <p:nvSpPr>
          <p:cNvPr id="297" name="Google Shape;297;p54"/>
          <p:cNvSpPr txBox="1"/>
          <p:nvPr/>
        </p:nvSpPr>
        <p:spPr>
          <a:xfrm>
            <a:off x="350150" y="1530900"/>
            <a:ext cx="8333100" cy="31677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1200"/>
              </a:spcBef>
              <a:spcAft>
                <a:spcPts val="0"/>
              </a:spcAft>
              <a:buSzPts val="1900"/>
              <a:buFont typeface="Tajawal"/>
              <a:buChar char="●"/>
            </a:pPr>
            <a:r>
              <a:rPr lang="en" sz="1900">
                <a:latin typeface="Tajawal"/>
                <a:ea typeface="Tajawal"/>
                <a:cs typeface="Tajawal"/>
                <a:sym typeface="Tajawal"/>
              </a:rPr>
              <a:t>Suitable (and safety tested) for ages 8 to infinity</a:t>
            </a:r>
            <a:endParaRPr sz="1900">
              <a:latin typeface="Tajawal"/>
              <a:ea typeface="Tajawal"/>
              <a:cs typeface="Tajawal"/>
              <a:sym typeface="Tajawal"/>
            </a:endParaRPr>
          </a:p>
          <a:p>
            <a:pPr indent="-349250" lvl="0" marL="457200" rtl="0" algn="l">
              <a:lnSpc>
                <a:spcPct val="115000"/>
              </a:lnSpc>
              <a:spcBef>
                <a:spcPts val="0"/>
              </a:spcBef>
              <a:spcAft>
                <a:spcPts val="0"/>
              </a:spcAft>
              <a:buSzPts val="1900"/>
              <a:buFont typeface="Tajawal"/>
              <a:buChar char="●"/>
            </a:pPr>
            <a:r>
              <a:rPr lang="en" sz="1900">
                <a:latin typeface="Tajawal"/>
                <a:ea typeface="Tajawal"/>
                <a:cs typeface="Tajawal"/>
                <a:sym typeface="Tajawal"/>
              </a:rPr>
              <a:t>An entry-level STEM education platform (low floor)</a:t>
            </a:r>
            <a:endParaRPr sz="1900">
              <a:latin typeface="Tajawal"/>
              <a:ea typeface="Tajawal"/>
              <a:cs typeface="Tajawal"/>
              <a:sym typeface="Tajawal"/>
            </a:endParaRPr>
          </a:p>
          <a:p>
            <a:pPr indent="-349250" lvl="0" marL="457200" rtl="0" algn="l">
              <a:lnSpc>
                <a:spcPct val="115000"/>
              </a:lnSpc>
              <a:spcBef>
                <a:spcPts val="0"/>
              </a:spcBef>
              <a:spcAft>
                <a:spcPts val="0"/>
              </a:spcAft>
              <a:buSzPts val="1900"/>
              <a:buFont typeface="Tajawal"/>
              <a:buChar char="●"/>
            </a:pPr>
            <a:r>
              <a:rPr lang="en" sz="1900">
                <a:latin typeface="Tajawal"/>
                <a:ea typeface="Tajawal"/>
                <a:cs typeface="Tajawal"/>
                <a:sym typeface="Tajawal"/>
              </a:rPr>
              <a:t>Opens limitless possibilities for hands-on projects (wide walls, high ceiling)</a:t>
            </a:r>
            <a:endParaRPr sz="1900">
              <a:latin typeface="Tajawal"/>
              <a:ea typeface="Tajawal"/>
              <a:cs typeface="Tajawal"/>
              <a:sym typeface="Tajawal"/>
            </a:endParaRPr>
          </a:p>
          <a:p>
            <a:pPr indent="-349250" lvl="0" marL="457200" rtl="0" algn="l">
              <a:lnSpc>
                <a:spcPct val="115000"/>
              </a:lnSpc>
              <a:spcBef>
                <a:spcPts val="0"/>
              </a:spcBef>
              <a:spcAft>
                <a:spcPts val="0"/>
              </a:spcAft>
              <a:buSzPts val="1900"/>
              <a:buFont typeface="Tajawal"/>
              <a:buChar char="●"/>
            </a:pPr>
            <a:r>
              <a:rPr lang="en" sz="1900">
                <a:latin typeface="Tajawal"/>
                <a:ea typeface="Tajawal"/>
                <a:cs typeface="Tajawal"/>
                <a:sym typeface="Tajawal"/>
              </a:rPr>
              <a:t>Promotes “Creative Confidence” and </a:t>
            </a:r>
            <a:r>
              <a:rPr lang="en" sz="1900">
                <a:latin typeface="Tajawal"/>
                <a:ea typeface="Tajawal"/>
                <a:cs typeface="Tajawal"/>
                <a:sym typeface="Tajawal"/>
              </a:rPr>
              <a:t>engagement</a:t>
            </a:r>
            <a:r>
              <a:rPr lang="en" sz="1900">
                <a:latin typeface="Tajawal"/>
                <a:ea typeface="Tajawal"/>
                <a:cs typeface="Tajawal"/>
                <a:sym typeface="Tajawal"/>
              </a:rPr>
              <a:t> in learning</a:t>
            </a:r>
            <a:endParaRPr sz="1900">
              <a:latin typeface="Tajawal"/>
              <a:ea typeface="Tajawal"/>
              <a:cs typeface="Tajawal"/>
              <a:sym typeface="Tajawal"/>
            </a:endParaRPr>
          </a:p>
          <a:p>
            <a:pPr indent="-349250" lvl="0" marL="457200" rtl="0" algn="l">
              <a:lnSpc>
                <a:spcPct val="115000"/>
              </a:lnSpc>
              <a:spcBef>
                <a:spcPts val="0"/>
              </a:spcBef>
              <a:spcAft>
                <a:spcPts val="0"/>
              </a:spcAft>
              <a:buSzPts val="1900"/>
              <a:buFont typeface="Tajawal"/>
              <a:buChar char="●"/>
            </a:pPr>
            <a:r>
              <a:rPr lang="en" sz="1900">
                <a:latin typeface="Tajawal"/>
                <a:ea typeface="Tajawal"/>
                <a:cs typeface="Tajawal"/>
                <a:sym typeface="Tajawal"/>
              </a:rPr>
              <a:t>Works with Chromebooks, Windows, Mac OS, Linux, (iPads w adapter)</a:t>
            </a:r>
            <a:endParaRPr sz="1900">
              <a:latin typeface="Tajawal"/>
              <a:ea typeface="Tajawal"/>
              <a:cs typeface="Tajawal"/>
              <a:sym typeface="Tajawal"/>
            </a:endParaRPr>
          </a:p>
          <a:p>
            <a:pPr indent="-349250" lvl="0" marL="457200" rtl="0" algn="l">
              <a:lnSpc>
                <a:spcPct val="115000"/>
              </a:lnSpc>
              <a:spcBef>
                <a:spcPts val="0"/>
              </a:spcBef>
              <a:spcAft>
                <a:spcPts val="0"/>
              </a:spcAft>
              <a:buSzPts val="1900"/>
              <a:buFont typeface="Tajawal"/>
              <a:buChar char="●"/>
            </a:pPr>
            <a:r>
              <a:rPr lang="en" sz="1900">
                <a:latin typeface="Tajawal"/>
                <a:ea typeface="Tajawal"/>
                <a:cs typeface="Tajawal"/>
                <a:sym typeface="Tajawal"/>
              </a:rPr>
              <a:t>No software installation, licenses, or subscriptions</a:t>
            </a:r>
            <a:endParaRPr sz="1900">
              <a:latin typeface="Tajawal"/>
              <a:ea typeface="Tajawal"/>
              <a:cs typeface="Tajawal"/>
              <a:sym typeface="Tajawal"/>
            </a:endParaRPr>
          </a:p>
          <a:p>
            <a:pPr indent="-349250" lvl="0" marL="457200" rtl="0" algn="l">
              <a:lnSpc>
                <a:spcPct val="115000"/>
              </a:lnSpc>
              <a:spcBef>
                <a:spcPts val="0"/>
              </a:spcBef>
              <a:spcAft>
                <a:spcPts val="0"/>
              </a:spcAft>
              <a:buSzPts val="1900"/>
              <a:buFont typeface="Tajawal"/>
              <a:buChar char="●"/>
            </a:pPr>
            <a:r>
              <a:rPr lang="en" sz="1900">
                <a:latin typeface="Tajawal"/>
                <a:ea typeface="Tajawal"/>
                <a:cs typeface="Tajawal"/>
                <a:sym typeface="Tajawal"/>
              </a:rPr>
              <a:t>Set-up takes seconds in the classroom or directed remotely from home</a:t>
            </a:r>
            <a:endParaRPr sz="1900">
              <a:latin typeface="Tajawal"/>
              <a:ea typeface="Tajawal"/>
              <a:cs typeface="Tajawal"/>
              <a:sym typeface="Tajawal"/>
            </a:endParaRPr>
          </a:p>
          <a:p>
            <a:pPr indent="-349250" lvl="0" marL="457200" rtl="0" algn="l">
              <a:lnSpc>
                <a:spcPct val="115000"/>
              </a:lnSpc>
              <a:spcBef>
                <a:spcPts val="0"/>
              </a:spcBef>
              <a:spcAft>
                <a:spcPts val="0"/>
              </a:spcAft>
              <a:buSzPts val="1900"/>
              <a:buFont typeface="Tajawal"/>
              <a:buChar char="●"/>
            </a:pPr>
            <a:r>
              <a:rPr lang="en" sz="1900">
                <a:latin typeface="Tajawal"/>
                <a:ea typeface="Tajawal"/>
                <a:cs typeface="Tajawal"/>
                <a:sym typeface="Tajawal"/>
              </a:rPr>
              <a:t>No coding experience required</a:t>
            </a:r>
            <a:endParaRPr sz="1900">
              <a:latin typeface="Tajawal"/>
              <a:ea typeface="Tajawal"/>
              <a:cs typeface="Tajawal"/>
              <a:sym typeface="Tajawal"/>
            </a:endParaRPr>
          </a:p>
          <a:p>
            <a:pPr indent="-349250" lvl="0" marL="457200" rtl="0" algn="l">
              <a:lnSpc>
                <a:spcPct val="115000"/>
              </a:lnSpc>
              <a:spcBef>
                <a:spcPts val="0"/>
              </a:spcBef>
              <a:spcAft>
                <a:spcPts val="0"/>
              </a:spcAft>
              <a:buSzPts val="1900"/>
              <a:buFont typeface="Tajawal"/>
              <a:buChar char="●"/>
            </a:pPr>
            <a:r>
              <a:rPr lang="en" sz="1900">
                <a:latin typeface="Tajawal"/>
                <a:ea typeface="Tajawal"/>
                <a:cs typeface="Tajawal"/>
                <a:sym typeface="Tajawal"/>
              </a:rPr>
              <a:t>Often used with (free) Scratch block-based coding environment</a:t>
            </a:r>
            <a:endParaRPr sz="1900">
              <a:latin typeface="Tajawal"/>
              <a:ea typeface="Tajawal"/>
              <a:cs typeface="Tajawal"/>
              <a:sym typeface="Tajaw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55"/>
          <p:cNvPicPr preferRelativeResize="0"/>
          <p:nvPr/>
        </p:nvPicPr>
        <p:blipFill rotWithShape="1">
          <a:blip r:embed="rId3">
            <a:alphaModFix/>
          </a:blip>
          <a:srcRect b="0" l="0" r="0" t="11292"/>
          <a:stretch/>
        </p:blipFill>
        <p:spPr>
          <a:xfrm>
            <a:off x="4845850" y="1351650"/>
            <a:ext cx="3810226" cy="3380100"/>
          </a:xfrm>
          <a:prstGeom prst="rect">
            <a:avLst/>
          </a:prstGeom>
          <a:noFill/>
          <a:ln>
            <a:noFill/>
          </a:ln>
        </p:spPr>
      </p:pic>
      <p:sp>
        <p:nvSpPr>
          <p:cNvPr id="303" name="Google Shape;303;p55"/>
          <p:cNvSpPr txBox="1"/>
          <p:nvPr>
            <p:ph type="title"/>
          </p:nvPr>
        </p:nvSpPr>
        <p:spPr>
          <a:xfrm>
            <a:off x="216450" y="197375"/>
            <a:ext cx="8520600" cy="8313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a:t>Flagship </a:t>
            </a:r>
            <a:r>
              <a:rPr lang="en"/>
              <a:t>Products</a:t>
            </a:r>
            <a:r>
              <a:rPr lang="en"/>
              <a:t> </a:t>
            </a:r>
            <a:endParaRPr/>
          </a:p>
        </p:txBody>
      </p:sp>
      <p:sp>
        <p:nvSpPr>
          <p:cNvPr id="304" name="Google Shape;304;p55"/>
          <p:cNvSpPr txBox="1"/>
          <p:nvPr/>
        </p:nvSpPr>
        <p:spPr>
          <a:xfrm>
            <a:off x="152400" y="4474800"/>
            <a:ext cx="4236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595959"/>
                </a:solidFill>
                <a:latin typeface="Tajawal Medium"/>
                <a:ea typeface="Tajawal Medium"/>
                <a:cs typeface="Tajawal Medium"/>
                <a:sym typeface="Tajawal Medium"/>
              </a:rPr>
              <a:t>Makey Makey Classic</a:t>
            </a:r>
            <a:endParaRPr sz="1700">
              <a:solidFill>
                <a:srgbClr val="595959"/>
              </a:solidFill>
              <a:latin typeface="Tajawal Medium"/>
              <a:ea typeface="Tajawal Medium"/>
              <a:cs typeface="Tajawal Medium"/>
              <a:sym typeface="Tajawal Medium"/>
            </a:endParaRPr>
          </a:p>
        </p:txBody>
      </p:sp>
      <p:pic>
        <p:nvPicPr>
          <p:cNvPr id="305" name="Google Shape;305;p55"/>
          <p:cNvPicPr preferRelativeResize="0"/>
          <p:nvPr/>
        </p:nvPicPr>
        <p:blipFill>
          <a:blip r:embed="rId4">
            <a:alphaModFix/>
          </a:blip>
          <a:stretch>
            <a:fillRect/>
          </a:stretch>
        </p:blipFill>
        <p:spPr>
          <a:xfrm>
            <a:off x="152400" y="1427650"/>
            <a:ext cx="4367826" cy="3020500"/>
          </a:xfrm>
          <a:prstGeom prst="rect">
            <a:avLst/>
          </a:prstGeom>
          <a:noFill/>
          <a:ln>
            <a:noFill/>
          </a:ln>
        </p:spPr>
      </p:pic>
      <p:sp>
        <p:nvSpPr>
          <p:cNvPr id="306" name="Google Shape;306;p55"/>
          <p:cNvSpPr/>
          <p:nvPr/>
        </p:nvSpPr>
        <p:spPr>
          <a:xfrm>
            <a:off x="8141700" y="4371925"/>
            <a:ext cx="942600" cy="664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5"/>
          <p:cNvSpPr txBox="1"/>
          <p:nvPr/>
        </p:nvSpPr>
        <p:spPr>
          <a:xfrm>
            <a:off x="4866850" y="4262400"/>
            <a:ext cx="3982500" cy="87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100">
                <a:solidFill>
                  <a:srgbClr val="595959"/>
                </a:solidFill>
                <a:latin typeface="Tajawal Medium"/>
                <a:ea typeface="Tajawal Medium"/>
                <a:cs typeface="Tajawal Medium"/>
                <a:sym typeface="Tajawal Medium"/>
              </a:rPr>
              <a:t>Makey Makey STEM Pack –</a:t>
            </a:r>
            <a:endParaRPr sz="2100">
              <a:solidFill>
                <a:srgbClr val="595959"/>
              </a:solidFill>
              <a:latin typeface="Tajawal Medium"/>
              <a:ea typeface="Tajawal Medium"/>
              <a:cs typeface="Tajawal Medium"/>
              <a:sym typeface="Tajawal Medium"/>
            </a:endParaRPr>
          </a:p>
          <a:p>
            <a:pPr indent="0" lvl="0" marL="0" rtl="0" algn="ctr">
              <a:lnSpc>
                <a:spcPct val="115000"/>
              </a:lnSpc>
              <a:spcBef>
                <a:spcPts val="0"/>
              </a:spcBef>
              <a:spcAft>
                <a:spcPts val="0"/>
              </a:spcAft>
              <a:buNone/>
            </a:pPr>
            <a:r>
              <a:rPr lang="en" sz="2100">
                <a:solidFill>
                  <a:srgbClr val="595959"/>
                </a:solidFill>
                <a:latin typeface="Tajawal Medium"/>
                <a:ea typeface="Tajawal Medium"/>
                <a:cs typeface="Tajawal Medium"/>
                <a:sym typeface="Tajawal Medium"/>
              </a:rPr>
              <a:t>Classroom Invention Literacy Kit</a:t>
            </a:r>
            <a:endParaRPr sz="2100">
              <a:solidFill>
                <a:srgbClr val="595959"/>
              </a:solidFill>
              <a:latin typeface="Tajawal Medium"/>
              <a:ea typeface="Tajawal Medium"/>
              <a:cs typeface="Tajawal Medium"/>
              <a:sym typeface="Tajawal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6"/>
          <p:cNvSpPr txBox="1"/>
          <p:nvPr>
            <p:ph type="title"/>
          </p:nvPr>
        </p:nvSpPr>
        <p:spPr>
          <a:xfrm>
            <a:off x="216450" y="197375"/>
            <a:ext cx="8520600" cy="8313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a:t>Makey Makey Classic</a:t>
            </a:r>
            <a:endParaRPr/>
          </a:p>
        </p:txBody>
      </p:sp>
      <p:sp>
        <p:nvSpPr>
          <p:cNvPr id="313" name="Google Shape;313;p56"/>
          <p:cNvSpPr txBox="1"/>
          <p:nvPr/>
        </p:nvSpPr>
        <p:spPr>
          <a:xfrm>
            <a:off x="4874275" y="1530900"/>
            <a:ext cx="3809100" cy="2055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1200"/>
              </a:spcBef>
              <a:spcAft>
                <a:spcPts val="0"/>
              </a:spcAft>
              <a:buSzPts val="1800"/>
              <a:buFont typeface="Tajawal"/>
              <a:buChar char="●"/>
            </a:pPr>
            <a:r>
              <a:rPr lang="en" sz="1800">
                <a:latin typeface="Tajawal"/>
                <a:ea typeface="Tajawal"/>
                <a:cs typeface="Tajawal"/>
                <a:sym typeface="Tajawal"/>
              </a:rPr>
              <a:t>Makey Makey circuit board</a:t>
            </a:r>
            <a:endParaRPr sz="1800">
              <a:latin typeface="Tajawal"/>
              <a:ea typeface="Tajawal"/>
              <a:cs typeface="Tajawal"/>
              <a:sym typeface="Tajawal"/>
            </a:endParaRPr>
          </a:p>
          <a:p>
            <a:pPr indent="-342900" lvl="0" marL="457200" marR="0" rtl="0" algn="l">
              <a:lnSpc>
                <a:spcPct val="115000"/>
              </a:lnSpc>
              <a:spcBef>
                <a:spcPts val="0"/>
              </a:spcBef>
              <a:spcAft>
                <a:spcPts val="0"/>
              </a:spcAft>
              <a:buSzPts val="1800"/>
              <a:buFont typeface="Tajawal"/>
              <a:buChar char="●"/>
            </a:pPr>
            <a:r>
              <a:rPr lang="en" sz="1800">
                <a:latin typeface="Tajawal"/>
                <a:ea typeface="Tajawal"/>
                <a:cs typeface="Tajawal"/>
                <a:sym typeface="Tajawal"/>
              </a:rPr>
              <a:t>USB cable</a:t>
            </a:r>
            <a:endParaRPr sz="1800">
              <a:latin typeface="Tajawal"/>
              <a:ea typeface="Tajawal"/>
              <a:cs typeface="Tajawal"/>
              <a:sym typeface="Tajawal"/>
            </a:endParaRPr>
          </a:p>
          <a:p>
            <a:pPr indent="-342900" lvl="0" marL="457200" marR="0" rtl="0" algn="l">
              <a:lnSpc>
                <a:spcPct val="115000"/>
              </a:lnSpc>
              <a:spcBef>
                <a:spcPts val="0"/>
              </a:spcBef>
              <a:spcAft>
                <a:spcPts val="0"/>
              </a:spcAft>
              <a:buSzPts val="1800"/>
              <a:buFont typeface="Tajawal"/>
              <a:buChar char="●"/>
            </a:pPr>
            <a:r>
              <a:rPr lang="en" sz="1800">
                <a:latin typeface="Tajawal"/>
                <a:ea typeface="Tajawal"/>
                <a:cs typeface="Tajawal"/>
                <a:sym typeface="Tajawal"/>
              </a:rPr>
              <a:t>7 alligator clips</a:t>
            </a:r>
            <a:endParaRPr sz="1800">
              <a:latin typeface="Tajawal"/>
              <a:ea typeface="Tajawal"/>
              <a:cs typeface="Tajawal"/>
              <a:sym typeface="Tajawal"/>
            </a:endParaRPr>
          </a:p>
          <a:p>
            <a:pPr indent="-342900" lvl="0" marL="457200" marR="0" rtl="0" algn="l">
              <a:lnSpc>
                <a:spcPct val="115000"/>
              </a:lnSpc>
              <a:spcBef>
                <a:spcPts val="0"/>
              </a:spcBef>
              <a:spcAft>
                <a:spcPts val="0"/>
              </a:spcAft>
              <a:buSzPts val="1800"/>
              <a:buFont typeface="Tajawal"/>
              <a:buChar char="●"/>
            </a:pPr>
            <a:r>
              <a:rPr lang="en" sz="1800">
                <a:latin typeface="Tajawal"/>
                <a:ea typeface="Tajawal"/>
                <a:cs typeface="Tajawal"/>
                <a:sym typeface="Tajawal"/>
              </a:rPr>
              <a:t>6 connector wires</a:t>
            </a:r>
            <a:endParaRPr sz="1800">
              <a:latin typeface="Tajawal"/>
              <a:ea typeface="Tajawal"/>
              <a:cs typeface="Tajawal"/>
              <a:sym typeface="Tajawal"/>
            </a:endParaRPr>
          </a:p>
          <a:p>
            <a:pPr indent="-342900" lvl="0" marL="457200" marR="0" rtl="0" algn="l">
              <a:lnSpc>
                <a:spcPct val="115000"/>
              </a:lnSpc>
              <a:spcBef>
                <a:spcPts val="0"/>
              </a:spcBef>
              <a:spcAft>
                <a:spcPts val="0"/>
              </a:spcAft>
              <a:buSzPts val="1800"/>
              <a:buFont typeface="Tajawal"/>
              <a:buChar char="●"/>
            </a:pPr>
            <a:r>
              <a:rPr lang="en" sz="1800">
                <a:latin typeface="Tajawal"/>
                <a:ea typeface="Tajawal"/>
                <a:cs typeface="Tajawal"/>
                <a:sym typeface="Tajawal"/>
              </a:rPr>
              <a:t>Illustrated instruction guide</a:t>
            </a:r>
            <a:endParaRPr sz="1800">
              <a:latin typeface="Tajawal"/>
              <a:ea typeface="Tajawal"/>
              <a:cs typeface="Tajawal"/>
              <a:sym typeface="Tajawal"/>
            </a:endParaRPr>
          </a:p>
          <a:p>
            <a:pPr indent="-342900" lvl="0" marL="457200" marR="0" rtl="0" algn="l">
              <a:lnSpc>
                <a:spcPct val="115000"/>
              </a:lnSpc>
              <a:spcBef>
                <a:spcPts val="0"/>
              </a:spcBef>
              <a:spcAft>
                <a:spcPts val="0"/>
              </a:spcAft>
              <a:buSzPts val="1800"/>
              <a:buFont typeface="Tajawal"/>
              <a:buChar char="●"/>
            </a:pPr>
            <a:r>
              <a:rPr lang="en" sz="1800">
                <a:latin typeface="Tajawal"/>
                <a:ea typeface="Tajawal"/>
                <a:cs typeface="Tajawal"/>
                <a:sym typeface="Tajawal"/>
              </a:rPr>
              <a:t>Makey Makey sticker</a:t>
            </a:r>
            <a:endParaRPr sz="1500">
              <a:solidFill>
                <a:srgbClr val="595959"/>
              </a:solidFill>
              <a:latin typeface="Tajawal"/>
              <a:ea typeface="Tajawal"/>
              <a:cs typeface="Tajawal"/>
              <a:sym typeface="Tajawal"/>
            </a:endParaRPr>
          </a:p>
        </p:txBody>
      </p:sp>
      <p:pic>
        <p:nvPicPr>
          <p:cNvPr id="314" name="Google Shape;314;p56"/>
          <p:cNvPicPr preferRelativeResize="0"/>
          <p:nvPr/>
        </p:nvPicPr>
        <p:blipFill>
          <a:blip r:embed="rId3">
            <a:alphaModFix/>
          </a:blip>
          <a:stretch>
            <a:fillRect/>
          </a:stretch>
        </p:blipFill>
        <p:spPr>
          <a:xfrm>
            <a:off x="152400" y="1427650"/>
            <a:ext cx="4367826" cy="3020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7"/>
          <p:cNvSpPr txBox="1"/>
          <p:nvPr>
            <p:ph type="title"/>
          </p:nvPr>
        </p:nvSpPr>
        <p:spPr>
          <a:xfrm>
            <a:off x="216450" y="197375"/>
            <a:ext cx="8625300" cy="7389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600"/>
              <a:t>STEM Pack – Classroom Invention Literacy Kit</a:t>
            </a:r>
            <a:endParaRPr sz="3600"/>
          </a:p>
        </p:txBody>
      </p:sp>
      <p:sp>
        <p:nvSpPr>
          <p:cNvPr id="320" name="Google Shape;320;p57"/>
          <p:cNvSpPr txBox="1"/>
          <p:nvPr/>
        </p:nvSpPr>
        <p:spPr>
          <a:xfrm>
            <a:off x="4874275" y="1530900"/>
            <a:ext cx="3809100" cy="28536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15000"/>
              </a:lnSpc>
              <a:spcBef>
                <a:spcPts val="1200"/>
              </a:spcBef>
              <a:spcAft>
                <a:spcPts val="0"/>
              </a:spcAft>
              <a:buSzPts val="1700"/>
              <a:buFont typeface="Tajawal"/>
              <a:buChar char="●"/>
            </a:pPr>
            <a:r>
              <a:rPr lang="en" sz="1700">
                <a:latin typeface="Tajawal"/>
                <a:ea typeface="Tajawal"/>
                <a:cs typeface="Tajawal"/>
                <a:sym typeface="Tajawal"/>
              </a:rPr>
              <a:t>12 Makey Makey boards</a:t>
            </a:r>
            <a:endParaRPr sz="1700">
              <a:latin typeface="Tajawal"/>
              <a:ea typeface="Tajawal"/>
              <a:cs typeface="Tajawal"/>
              <a:sym typeface="Tajawal"/>
            </a:endParaRPr>
          </a:p>
          <a:p>
            <a:pPr indent="-336550" lvl="0" marL="457200" marR="0" rtl="0" algn="l">
              <a:lnSpc>
                <a:spcPct val="115000"/>
              </a:lnSpc>
              <a:spcBef>
                <a:spcPts val="0"/>
              </a:spcBef>
              <a:spcAft>
                <a:spcPts val="0"/>
              </a:spcAft>
              <a:buSzPts val="1700"/>
              <a:buFont typeface="Tajawal"/>
              <a:buChar char="●"/>
            </a:pPr>
            <a:r>
              <a:rPr lang="en" sz="1700">
                <a:latin typeface="Tajawal"/>
                <a:ea typeface="Tajawal"/>
                <a:cs typeface="Tajawal"/>
                <a:sym typeface="Tajawal"/>
              </a:rPr>
              <a:t>12 USB cables</a:t>
            </a:r>
            <a:endParaRPr sz="1700">
              <a:latin typeface="Tajawal"/>
              <a:ea typeface="Tajawal"/>
              <a:cs typeface="Tajawal"/>
              <a:sym typeface="Tajawal"/>
            </a:endParaRPr>
          </a:p>
          <a:p>
            <a:pPr indent="-336550" lvl="0" marL="457200" marR="0" rtl="0" algn="l">
              <a:lnSpc>
                <a:spcPct val="115000"/>
              </a:lnSpc>
              <a:spcBef>
                <a:spcPts val="0"/>
              </a:spcBef>
              <a:spcAft>
                <a:spcPts val="0"/>
              </a:spcAft>
              <a:buSzPts val="1700"/>
              <a:buFont typeface="Tajawal"/>
              <a:buChar char="●"/>
            </a:pPr>
            <a:r>
              <a:rPr lang="en" sz="1700">
                <a:latin typeface="Tajawal"/>
                <a:ea typeface="Tajawal"/>
                <a:cs typeface="Tajawal"/>
                <a:sym typeface="Tajawal"/>
              </a:rPr>
              <a:t>147 alligator clips</a:t>
            </a:r>
            <a:endParaRPr sz="1700">
              <a:latin typeface="Tajawal"/>
              <a:ea typeface="Tajawal"/>
              <a:cs typeface="Tajawal"/>
              <a:sym typeface="Tajawal"/>
            </a:endParaRPr>
          </a:p>
          <a:p>
            <a:pPr indent="-336550" lvl="0" marL="457200" marR="0" rtl="0" algn="l">
              <a:lnSpc>
                <a:spcPct val="115000"/>
              </a:lnSpc>
              <a:spcBef>
                <a:spcPts val="0"/>
              </a:spcBef>
              <a:spcAft>
                <a:spcPts val="0"/>
              </a:spcAft>
              <a:buSzPts val="1700"/>
              <a:buFont typeface="Tajawal"/>
              <a:buChar char="●"/>
            </a:pPr>
            <a:r>
              <a:rPr lang="en" sz="1700">
                <a:latin typeface="Tajawal"/>
                <a:ea typeface="Tajawal"/>
                <a:cs typeface="Tajawal"/>
                <a:sym typeface="Tajawal"/>
              </a:rPr>
              <a:t>12 extra-long (6ft) alligator clips</a:t>
            </a:r>
            <a:endParaRPr sz="1700">
              <a:latin typeface="Tajawal"/>
              <a:ea typeface="Tajawal"/>
              <a:cs typeface="Tajawal"/>
              <a:sym typeface="Tajawal"/>
            </a:endParaRPr>
          </a:p>
          <a:p>
            <a:pPr indent="-336550" lvl="0" marL="457200" marR="0" rtl="0" algn="l">
              <a:lnSpc>
                <a:spcPct val="115000"/>
              </a:lnSpc>
              <a:spcBef>
                <a:spcPts val="0"/>
              </a:spcBef>
              <a:spcAft>
                <a:spcPts val="0"/>
              </a:spcAft>
              <a:buSzPts val="1700"/>
              <a:buFont typeface="Tajawal"/>
              <a:buChar char="●"/>
            </a:pPr>
            <a:r>
              <a:rPr lang="en" sz="1700">
                <a:latin typeface="Tajawal"/>
                <a:ea typeface="Tajawal"/>
                <a:cs typeface="Tajawal"/>
                <a:sym typeface="Tajawal"/>
              </a:rPr>
              <a:t>144 ruggedized connector wires</a:t>
            </a:r>
            <a:endParaRPr sz="1700">
              <a:latin typeface="Tajawal"/>
              <a:ea typeface="Tajawal"/>
              <a:cs typeface="Tajawal"/>
              <a:sym typeface="Tajawal"/>
            </a:endParaRPr>
          </a:p>
          <a:p>
            <a:pPr indent="-336550" lvl="0" marL="457200" marR="0" rtl="0" algn="l">
              <a:lnSpc>
                <a:spcPct val="115000"/>
              </a:lnSpc>
              <a:spcBef>
                <a:spcPts val="0"/>
              </a:spcBef>
              <a:spcAft>
                <a:spcPts val="0"/>
              </a:spcAft>
              <a:buSzPts val="1700"/>
              <a:buFont typeface="Tajawal"/>
              <a:buChar char="●"/>
            </a:pPr>
            <a:r>
              <a:rPr lang="en" sz="1700">
                <a:latin typeface="Tajawal"/>
                <a:ea typeface="Tajawal"/>
                <a:cs typeface="Tajawal"/>
                <a:sym typeface="Tajawal"/>
              </a:rPr>
              <a:t>12 extra-long (6ft) connector wires</a:t>
            </a:r>
            <a:endParaRPr sz="1700">
              <a:latin typeface="Tajawal"/>
              <a:ea typeface="Tajawal"/>
              <a:cs typeface="Tajawal"/>
              <a:sym typeface="Tajawal"/>
            </a:endParaRPr>
          </a:p>
          <a:p>
            <a:pPr indent="-336550" lvl="0" marL="457200" marR="0" rtl="0" algn="l">
              <a:lnSpc>
                <a:spcPct val="115000"/>
              </a:lnSpc>
              <a:spcBef>
                <a:spcPts val="0"/>
              </a:spcBef>
              <a:spcAft>
                <a:spcPts val="0"/>
              </a:spcAft>
              <a:buSzPts val="1700"/>
              <a:buFont typeface="Tajawal"/>
              <a:buChar char="●"/>
            </a:pPr>
            <a:r>
              <a:rPr lang="en" sz="1700">
                <a:latin typeface="Tajawal"/>
                <a:ea typeface="Tajawal"/>
                <a:cs typeface="Tajawal"/>
                <a:sym typeface="Tajawal"/>
              </a:rPr>
              <a:t>12 illustrated instruction guides</a:t>
            </a:r>
            <a:endParaRPr sz="1700">
              <a:latin typeface="Tajawal"/>
              <a:ea typeface="Tajawal"/>
              <a:cs typeface="Tajawal"/>
              <a:sym typeface="Tajawal"/>
            </a:endParaRPr>
          </a:p>
          <a:p>
            <a:pPr indent="-336550" lvl="0" marL="457200" marR="0" rtl="0" algn="l">
              <a:lnSpc>
                <a:spcPct val="115000"/>
              </a:lnSpc>
              <a:spcBef>
                <a:spcPts val="0"/>
              </a:spcBef>
              <a:spcAft>
                <a:spcPts val="0"/>
              </a:spcAft>
              <a:buSzPts val="1700"/>
              <a:buFont typeface="Tajawal"/>
              <a:buChar char="●"/>
            </a:pPr>
            <a:r>
              <a:rPr lang="en" sz="1700">
                <a:latin typeface="Tajawal"/>
                <a:ea typeface="Tajawal"/>
                <a:cs typeface="Tajawal"/>
                <a:sym typeface="Tajawal"/>
              </a:rPr>
              <a:t>12 conductive graphite pencils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1 printed Educator‘s Guide</a:t>
            </a:r>
            <a:endParaRPr sz="1700">
              <a:latin typeface="Tajawal"/>
              <a:ea typeface="Tajawal"/>
              <a:cs typeface="Tajawal"/>
              <a:sym typeface="Tajawal"/>
            </a:endParaRPr>
          </a:p>
        </p:txBody>
      </p:sp>
      <p:pic>
        <p:nvPicPr>
          <p:cNvPr id="321" name="Google Shape;321;p57"/>
          <p:cNvPicPr preferRelativeResize="0"/>
          <p:nvPr/>
        </p:nvPicPr>
        <p:blipFill>
          <a:blip r:embed="rId3">
            <a:alphaModFix/>
          </a:blip>
          <a:stretch>
            <a:fillRect/>
          </a:stretch>
        </p:blipFill>
        <p:spPr>
          <a:xfrm>
            <a:off x="523050" y="1217000"/>
            <a:ext cx="3810226" cy="38102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8"/>
          <p:cNvSpPr txBox="1"/>
          <p:nvPr>
            <p:ph type="title"/>
          </p:nvPr>
        </p:nvSpPr>
        <p:spPr>
          <a:xfrm>
            <a:off x="216450" y="197375"/>
            <a:ext cx="8520600" cy="8313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a:t>Accessory</a:t>
            </a:r>
            <a:r>
              <a:rPr lang="en"/>
              <a:t> Products </a:t>
            </a:r>
            <a:endParaRPr/>
          </a:p>
        </p:txBody>
      </p:sp>
      <p:sp>
        <p:nvSpPr>
          <p:cNvPr id="327" name="Google Shape;327;p58"/>
          <p:cNvSpPr txBox="1"/>
          <p:nvPr/>
        </p:nvSpPr>
        <p:spPr>
          <a:xfrm>
            <a:off x="152400" y="4474800"/>
            <a:ext cx="42369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Tajawal Medium"/>
                <a:ea typeface="Tajawal Medium"/>
                <a:cs typeface="Tajawal Medium"/>
                <a:sym typeface="Tajawal Medium"/>
              </a:rPr>
              <a:t>Booster Kits</a:t>
            </a:r>
            <a:endParaRPr sz="1500">
              <a:latin typeface="Tajawal Medium"/>
              <a:ea typeface="Tajawal Medium"/>
              <a:cs typeface="Tajawal Medium"/>
              <a:sym typeface="Tajawal Medium"/>
            </a:endParaRPr>
          </a:p>
        </p:txBody>
      </p:sp>
      <p:sp>
        <p:nvSpPr>
          <p:cNvPr id="328" name="Google Shape;328;p58"/>
          <p:cNvSpPr/>
          <p:nvPr/>
        </p:nvSpPr>
        <p:spPr>
          <a:xfrm>
            <a:off x="8141700" y="4371925"/>
            <a:ext cx="942600" cy="664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8"/>
          <p:cNvSpPr txBox="1"/>
          <p:nvPr/>
        </p:nvSpPr>
        <p:spPr>
          <a:xfrm>
            <a:off x="4866850" y="4490100"/>
            <a:ext cx="39825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800">
                <a:latin typeface="Tajawal Medium"/>
                <a:ea typeface="Tajawal Medium"/>
                <a:cs typeface="Tajawal Medium"/>
                <a:sym typeface="Tajawal Medium"/>
              </a:rPr>
              <a:t>Bananaversary Backpack Bundle</a:t>
            </a:r>
            <a:endParaRPr sz="2100">
              <a:solidFill>
                <a:srgbClr val="595959"/>
              </a:solidFill>
              <a:latin typeface="Tajawal Medium"/>
              <a:ea typeface="Tajawal Medium"/>
              <a:cs typeface="Tajawal Medium"/>
              <a:sym typeface="Tajawal Medium"/>
            </a:endParaRPr>
          </a:p>
        </p:txBody>
      </p:sp>
      <p:pic>
        <p:nvPicPr>
          <p:cNvPr id="330" name="Google Shape;330;p58"/>
          <p:cNvPicPr preferRelativeResize="0"/>
          <p:nvPr/>
        </p:nvPicPr>
        <p:blipFill rotWithShape="1">
          <a:blip r:embed="rId3">
            <a:alphaModFix/>
          </a:blip>
          <a:srcRect b="6313" l="17450" r="13763" t="8361"/>
          <a:stretch/>
        </p:blipFill>
        <p:spPr>
          <a:xfrm>
            <a:off x="626850" y="1282575"/>
            <a:ext cx="1271974" cy="1577900"/>
          </a:xfrm>
          <a:prstGeom prst="rect">
            <a:avLst/>
          </a:prstGeom>
          <a:noFill/>
          <a:ln>
            <a:noFill/>
          </a:ln>
        </p:spPr>
      </p:pic>
      <p:pic>
        <p:nvPicPr>
          <p:cNvPr id="331" name="Google Shape;331;p58"/>
          <p:cNvPicPr preferRelativeResize="0"/>
          <p:nvPr/>
        </p:nvPicPr>
        <p:blipFill rotWithShape="1">
          <a:blip r:embed="rId4">
            <a:alphaModFix/>
          </a:blip>
          <a:srcRect b="8413" l="15614" r="10974" t="5379"/>
          <a:stretch/>
        </p:blipFill>
        <p:spPr>
          <a:xfrm>
            <a:off x="602150" y="2906400"/>
            <a:ext cx="1405092" cy="1649974"/>
          </a:xfrm>
          <a:prstGeom prst="rect">
            <a:avLst/>
          </a:prstGeom>
          <a:noFill/>
          <a:ln>
            <a:noFill/>
          </a:ln>
        </p:spPr>
      </p:pic>
      <p:pic>
        <p:nvPicPr>
          <p:cNvPr id="332" name="Google Shape;332;p58"/>
          <p:cNvPicPr preferRelativeResize="0"/>
          <p:nvPr/>
        </p:nvPicPr>
        <p:blipFill rotWithShape="1">
          <a:blip r:embed="rId5">
            <a:alphaModFix/>
          </a:blip>
          <a:srcRect b="5204" l="0" r="2657" t="0"/>
          <a:stretch/>
        </p:blipFill>
        <p:spPr>
          <a:xfrm>
            <a:off x="2068789" y="2936703"/>
            <a:ext cx="1721185" cy="1380658"/>
          </a:xfrm>
          <a:prstGeom prst="rect">
            <a:avLst/>
          </a:prstGeom>
          <a:noFill/>
          <a:ln>
            <a:noFill/>
          </a:ln>
        </p:spPr>
      </p:pic>
      <p:pic>
        <p:nvPicPr>
          <p:cNvPr id="333" name="Google Shape;333;p58"/>
          <p:cNvPicPr preferRelativeResize="0"/>
          <p:nvPr/>
        </p:nvPicPr>
        <p:blipFill>
          <a:blip r:embed="rId6">
            <a:alphaModFix/>
          </a:blip>
          <a:stretch>
            <a:fillRect/>
          </a:stretch>
        </p:blipFill>
        <p:spPr>
          <a:xfrm>
            <a:off x="5184100" y="1174950"/>
            <a:ext cx="3348001" cy="3348001"/>
          </a:xfrm>
          <a:prstGeom prst="rect">
            <a:avLst/>
          </a:prstGeom>
          <a:noFill/>
          <a:ln>
            <a:noFill/>
          </a:ln>
        </p:spPr>
      </p:pic>
      <p:pic>
        <p:nvPicPr>
          <p:cNvPr id="334" name="Google Shape;334;p58"/>
          <p:cNvPicPr preferRelativeResize="0"/>
          <p:nvPr/>
        </p:nvPicPr>
        <p:blipFill>
          <a:blip r:embed="rId7">
            <a:alphaModFix/>
          </a:blip>
          <a:stretch>
            <a:fillRect/>
          </a:stretch>
        </p:blipFill>
        <p:spPr>
          <a:xfrm>
            <a:off x="2127767" y="1269913"/>
            <a:ext cx="1603230" cy="160323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9"/>
          <p:cNvSpPr txBox="1"/>
          <p:nvPr>
            <p:ph type="title"/>
          </p:nvPr>
        </p:nvSpPr>
        <p:spPr>
          <a:xfrm>
            <a:off x="216450" y="197375"/>
            <a:ext cx="8732100" cy="7389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600"/>
              <a:t>Craft + Code Booster Kit </a:t>
            </a:r>
            <a:endParaRPr sz="3600"/>
          </a:p>
        </p:txBody>
      </p:sp>
      <p:pic>
        <p:nvPicPr>
          <p:cNvPr id="340" name="Google Shape;340;p59"/>
          <p:cNvPicPr preferRelativeResize="0"/>
          <p:nvPr/>
        </p:nvPicPr>
        <p:blipFill rotWithShape="1">
          <a:blip r:embed="rId3">
            <a:alphaModFix/>
          </a:blip>
          <a:srcRect b="6313" l="17450" r="13763" t="8361"/>
          <a:stretch/>
        </p:blipFill>
        <p:spPr>
          <a:xfrm>
            <a:off x="304800" y="1310850"/>
            <a:ext cx="3089574" cy="3832650"/>
          </a:xfrm>
          <a:prstGeom prst="rect">
            <a:avLst/>
          </a:prstGeom>
          <a:noFill/>
          <a:ln>
            <a:noFill/>
          </a:ln>
        </p:spPr>
      </p:pic>
      <p:pic>
        <p:nvPicPr>
          <p:cNvPr id="341" name="Google Shape;341;p59"/>
          <p:cNvPicPr preferRelativeResize="0"/>
          <p:nvPr/>
        </p:nvPicPr>
        <p:blipFill rotWithShape="1">
          <a:blip r:embed="rId4">
            <a:alphaModFix/>
          </a:blip>
          <a:srcRect b="3959" l="2219" r="0" t="3959"/>
          <a:stretch/>
        </p:blipFill>
        <p:spPr>
          <a:xfrm>
            <a:off x="4212075" y="1310850"/>
            <a:ext cx="3849874" cy="36256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0"/>
          <p:cNvSpPr txBox="1"/>
          <p:nvPr>
            <p:ph type="title"/>
          </p:nvPr>
        </p:nvSpPr>
        <p:spPr>
          <a:xfrm>
            <a:off x="216450" y="197375"/>
            <a:ext cx="8520600" cy="7389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600"/>
              <a:t>Get Up + Go! Booster Kit</a:t>
            </a:r>
            <a:endParaRPr sz="3600"/>
          </a:p>
        </p:txBody>
      </p:sp>
      <p:pic>
        <p:nvPicPr>
          <p:cNvPr id="347" name="Google Shape;347;p60"/>
          <p:cNvPicPr preferRelativeResize="0"/>
          <p:nvPr/>
        </p:nvPicPr>
        <p:blipFill rotWithShape="1">
          <a:blip r:embed="rId3">
            <a:alphaModFix/>
          </a:blip>
          <a:srcRect b="8413" l="15614" r="10974" t="5379"/>
          <a:stretch/>
        </p:blipFill>
        <p:spPr>
          <a:xfrm>
            <a:off x="415625" y="1371575"/>
            <a:ext cx="3212101" cy="3771924"/>
          </a:xfrm>
          <a:prstGeom prst="rect">
            <a:avLst/>
          </a:prstGeom>
          <a:noFill/>
          <a:ln>
            <a:noFill/>
          </a:ln>
        </p:spPr>
      </p:pic>
      <p:pic>
        <p:nvPicPr>
          <p:cNvPr id="348" name="Google Shape;348;p60"/>
          <p:cNvPicPr preferRelativeResize="0"/>
          <p:nvPr/>
        </p:nvPicPr>
        <p:blipFill rotWithShape="1">
          <a:blip r:embed="rId4">
            <a:alphaModFix/>
          </a:blip>
          <a:srcRect b="5204" l="0" r="2657" t="0"/>
          <a:stretch/>
        </p:blipFill>
        <p:spPr>
          <a:xfrm>
            <a:off x="3768425" y="1440850"/>
            <a:ext cx="3934700" cy="3156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61"/>
          <p:cNvSpPr txBox="1"/>
          <p:nvPr>
            <p:ph type="title"/>
          </p:nvPr>
        </p:nvSpPr>
        <p:spPr>
          <a:xfrm>
            <a:off x="216450" y="197375"/>
            <a:ext cx="8520600" cy="7389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600"/>
              <a:t>Makey Makey Backpacks </a:t>
            </a:r>
            <a:endParaRPr sz="3600"/>
          </a:p>
        </p:txBody>
      </p:sp>
      <p:pic>
        <p:nvPicPr>
          <p:cNvPr id="354" name="Google Shape;354;p61"/>
          <p:cNvPicPr preferRelativeResize="0"/>
          <p:nvPr/>
        </p:nvPicPr>
        <p:blipFill>
          <a:blip r:embed="rId3">
            <a:alphaModFix/>
          </a:blip>
          <a:stretch>
            <a:fillRect/>
          </a:stretch>
        </p:blipFill>
        <p:spPr>
          <a:xfrm>
            <a:off x="358850" y="1717025"/>
            <a:ext cx="3158825" cy="3158825"/>
          </a:xfrm>
          <a:prstGeom prst="rect">
            <a:avLst/>
          </a:prstGeom>
          <a:noFill/>
          <a:ln>
            <a:noFill/>
          </a:ln>
        </p:spPr>
      </p:pic>
      <p:pic>
        <p:nvPicPr>
          <p:cNvPr id="355" name="Google Shape;355;p61"/>
          <p:cNvPicPr preferRelativeResize="0"/>
          <p:nvPr/>
        </p:nvPicPr>
        <p:blipFill>
          <a:blip r:embed="rId4">
            <a:alphaModFix/>
          </a:blip>
          <a:stretch>
            <a:fillRect/>
          </a:stretch>
        </p:blipFill>
        <p:spPr>
          <a:xfrm>
            <a:off x="3957325" y="1792975"/>
            <a:ext cx="4009226" cy="3006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4"/>
          <p:cNvSpPr txBox="1"/>
          <p:nvPr>
            <p:ph idx="4294967295" type="body"/>
          </p:nvPr>
        </p:nvSpPr>
        <p:spPr>
          <a:xfrm>
            <a:off x="821700" y="2856850"/>
            <a:ext cx="7500600" cy="1302300"/>
          </a:xfrm>
          <a:prstGeom prst="rect">
            <a:avLst/>
          </a:prstGeom>
          <a:solidFill>
            <a:schemeClr val="lt1"/>
          </a:solidFill>
        </p:spPr>
        <p:txBody>
          <a:bodyPr anchorCtr="0" anchor="t" bIns="91425" lIns="91425" spcFirstLastPara="1" rIns="91425" wrap="square" tIns="91425">
            <a:normAutofit/>
          </a:bodyPr>
          <a:lstStyle/>
          <a:p>
            <a:pPr indent="0" lvl="0" marL="0" rtl="0" algn="ctr">
              <a:spcBef>
                <a:spcPts val="0"/>
              </a:spcBef>
              <a:spcAft>
                <a:spcPts val="1000"/>
              </a:spcAft>
              <a:buNone/>
            </a:pPr>
            <a:r>
              <a:rPr lang="en" sz="2000">
                <a:latin typeface="Roboto Slab Light"/>
                <a:ea typeface="Roboto Slab Light"/>
                <a:cs typeface="Roboto Slab Light"/>
                <a:sym typeface="Roboto Slab Light"/>
              </a:rPr>
              <a:t>an independent research lab founded by Jay Silver that specializes in designing generative and creative platforms that expand human creative potential.</a:t>
            </a:r>
            <a:endParaRPr sz="2000">
              <a:latin typeface="Roboto Slab Light"/>
              <a:ea typeface="Roboto Slab Light"/>
              <a:cs typeface="Roboto Slab Light"/>
              <a:sym typeface="Roboto Slab Light"/>
            </a:endParaRPr>
          </a:p>
        </p:txBody>
      </p:sp>
      <p:sp>
        <p:nvSpPr>
          <p:cNvPr id="230" name="Google Shape;230;p44"/>
          <p:cNvSpPr txBox="1"/>
          <p:nvPr>
            <p:ph idx="4294967295" type="title"/>
          </p:nvPr>
        </p:nvSpPr>
        <p:spPr>
          <a:xfrm>
            <a:off x="821700" y="730150"/>
            <a:ext cx="7500600" cy="83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latin typeface="Roboto Slab SemiBold"/>
                <a:ea typeface="Roboto Slab SemiBold"/>
                <a:cs typeface="Roboto Slab SemiBold"/>
                <a:sym typeface="Roboto Slab SemiBold"/>
              </a:rPr>
              <a:t>Makey Makey™ is brought to you by…</a:t>
            </a:r>
            <a:endParaRPr sz="3200">
              <a:latin typeface="Roboto Slab SemiBold"/>
              <a:ea typeface="Roboto Slab SemiBold"/>
              <a:cs typeface="Roboto Slab SemiBold"/>
              <a:sym typeface="Roboto Slab SemiBold"/>
            </a:endParaRPr>
          </a:p>
        </p:txBody>
      </p:sp>
      <p:pic>
        <p:nvPicPr>
          <p:cNvPr id="231" name="Google Shape;231;p44"/>
          <p:cNvPicPr preferRelativeResize="0"/>
          <p:nvPr/>
        </p:nvPicPr>
        <p:blipFill>
          <a:blip r:embed="rId3">
            <a:alphaModFix/>
          </a:blip>
          <a:stretch>
            <a:fillRect/>
          </a:stretch>
        </p:blipFill>
        <p:spPr>
          <a:xfrm>
            <a:off x="2878125" y="1623725"/>
            <a:ext cx="3387749" cy="889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62"/>
          <p:cNvSpPr txBox="1"/>
          <p:nvPr/>
        </p:nvSpPr>
        <p:spPr>
          <a:xfrm>
            <a:off x="4859800" y="1867500"/>
            <a:ext cx="3569700" cy="14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700">
                <a:solidFill>
                  <a:schemeClr val="dk1"/>
                </a:solidFill>
                <a:latin typeface="Rajdhani SemiBold"/>
                <a:ea typeface="Rajdhani SemiBold"/>
                <a:cs typeface="Rajdhani SemiBold"/>
                <a:sym typeface="Rajdhani SemiBold"/>
              </a:rPr>
              <a:t>Code-a-Key</a:t>
            </a:r>
            <a:endParaRPr sz="3700">
              <a:solidFill>
                <a:schemeClr val="dk1"/>
              </a:solidFill>
              <a:latin typeface="Rajdhani SemiBold"/>
              <a:ea typeface="Rajdhani SemiBold"/>
              <a:cs typeface="Rajdhani SemiBold"/>
              <a:sym typeface="Rajdhani SemiBold"/>
            </a:endParaRPr>
          </a:p>
          <a:p>
            <a:pPr indent="0" lvl="0" marL="0" rtl="0" algn="ctr">
              <a:spcBef>
                <a:spcPts val="0"/>
              </a:spcBef>
              <a:spcAft>
                <a:spcPts val="0"/>
              </a:spcAft>
              <a:buNone/>
            </a:pPr>
            <a:r>
              <a:rPr lang="en" sz="3700">
                <a:solidFill>
                  <a:schemeClr val="dk1"/>
                </a:solidFill>
                <a:latin typeface="Rajdhani SemiBold"/>
                <a:ea typeface="Rajdhani SemiBold"/>
                <a:cs typeface="Rajdhani SemiBold"/>
                <a:sym typeface="Rajdhani SemiBold"/>
              </a:rPr>
              <a:t>Backpack!</a:t>
            </a:r>
            <a:endParaRPr sz="3700">
              <a:solidFill>
                <a:schemeClr val="dk1"/>
              </a:solidFill>
              <a:latin typeface="Rajdhani SemiBold"/>
              <a:ea typeface="Rajdhani SemiBold"/>
              <a:cs typeface="Rajdhani SemiBold"/>
              <a:sym typeface="Rajdhani SemiBold"/>
            </a:endParaRPr>
          </a:p>
        </p:txBody>
      </p:sp>
      <p:pic>
        <p:nvPicPr>
          <p:cNvPr id="361" name="Google Shape;361;p62"/>
          <p:cNvPicPr preferRelativeResize="0"/>
          <p:nvPr/>
        </p:nvPicPr>
        <p:blipFill rotWithShape="1">
          <a:blip r:embed="rId3">
            <a:alphaModFix/>
          </a:blip>
          <a:srcRect b="8298" l="0" r="0" t="8298"/>
          <a:stretch/>
        </p:blipFill>
        <p:spPr>
          <a:xfrm>
            <a:off x="740800" y="854075"/>
            <a:ext cx="4119000" cy="34353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5" name="Shape 365"/>
        <p:cNvGrpSpPr/>
        <p:nvPr/>
      </p:nvGrpSpPr>
      <p:grpSpPr>
        <a:xfrm>
          <a:off x="0" y="0"/>
          <a:ext cx="0" cy="0"/>
          <a:chOff x="0" y="0"/>
          <a:chExt cx="0" cy="0"/>
        </a:xfrm>
      </p:grpSpPr>
      <p:pic>
        <p:nvPicPr>
          <p:cNvPr id="366" name="Google Shape;366;p63"/>
          <p:cNvPicPr preferRelativeResize="0"/>
          <p:nvPr/>
        </p:nvPicPr>
        <p:blipFill rotWithShape="1">
          <a:blip r:embed="rId4">
            <a:alphaModFix/>
          </a:blip>
          <a:srcRect b="16158" l="16840" r="16833" t="2889"/>
          <a:stretch/>
        </p:blipFill>
        <p:spPr>
          <a:xfrm>
            <a:off x="762998" y="0"/>
            <a:ext cx="7618002" cy="5143499"/>
          </a:xfrm>
          <a:prstGeom prst="rect">
            <a:avLst/>
          </a:prstGeom>
          <a:noFill/>
          <a:ln cap="flat" cmpd="sng" w="38100">
            <a:solidFill>
              <a:schemeClr val="lt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4"/>
          <p:cNvSpPr txBox="1"/>
          <p:nvPr/>
        </p:nvSpPr>
        <p:spPr>
          <a:xfrm>
            <a:off x="4572000" y="1733750"/>
            <a:ext cx="3569700" cy="143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700">
                <a:solidFill>
                  <a:schemeClr val="dk1"/>
                </a:solidFill>
                <a:latin typeface="Rajdhani SemiBold"/>
                <a:ea typeface="Rajdhani SemiBold"/>
                <a:cs typeface="Rajdhani SemiBold"/>
                <a:sym typeface="Rajdhani SemiBold"/>
              </a:rPr>
              <a:t>Motion controlled DIY PowerGlove!</a:t>
            </a:r>
            <a:endParaRPr sz="3700">
              <a:solidFill>
                <a:schemeClr val="dk1"/>
              </a:solidFill>
              <a:latin typeface="Rajdhani SemiBold"/>
              <a:ea typeface="Rajdhani SemiBold"/>
              <a:cs typeface="Rajdhani SemiBold"/>
              <a:sym typeface="Rajdhani SemiBold"/>
            </a:endParaRPr>
          </a:p>
        </p:txBody>
      </p:sp>
      <p:pic>
        <p:nvPicPr>
          <p:cNvPr id="372" name="Google Shape;372;p64"/>
          <p:cNvPicPr preferRelativeResize="0"/>
          <p:nvPr/>
        </p:nvPicPr>
        <p:blipFill rotWithShape="1">
          <a:blip r:embed="rId3">
            <a:alphaModFix/>
          </a:blip>
          <a:srcRect b="24331" l="0" r="0" t="4976"/>
          <a:stretch/>
        </p:blipFill>
        <p:spPr>
          <a:xfrm>
            <a:off x="955675" y="861425"/>
            <a:ext cx="2758950" cy="3420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5"/>
          <p:cNvSpPr txBox="1"/>
          <p:nvPr/>
        </p:nvSpPr>
        <p:spPr>
          <a:xfrm>
            <a:off x="2562125" y="3421675"/>
            <a:ext cx="4267200" cy="6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dk1"/>
                </a:solidFill>
                <a:latin typeface="Rajdhani SemiBold"/>
                <a:ea typeface="Rajdhani SemiBold"/>
                <a:cs typeface="Rajdhani SemiBold"/>
                <a:sym typeface="Rajdhani SemiBold"/>
              </a:rPr>
              <a:t>(this is the actual Power Glove)</a:t>
            </a:r>
            <a:endParaRPr sz="2500">
              <a:solidFill>
                <a:schemeClr val="dk1"/>
              </a:solidFill>
              <a:latin typeface="Rajdhani SemiBold"/>
              <a:ea typeface="Rajdhani SemiBold"/>
              <a:cs typeface="Rajdhani SemiBold"/>
              <a:sym typeface="Rajdhani SemiBold"/>
            </a:endParaRPr>
          </a:p>
        </p:txBody>
      </p:sp>
      <p:pic>
        <p:nvPicPr>
          <p:cNvPr id="378" name="Google Shape;378;p65"/>
          <p:cNvPicPr preferRelativeResize="0"/>
          <p:nvPr/>
        </p:nvPicPr>
        <p:blipFill>
          <a:blip r:embed="rId3">
            <a:alphaModFix/>
          </a:blip>
          <a:stretch>
            <a:fillRect/>
          </a:stretch>
        </p:blipFill>
        <p:spPr>
          <a:xfrm>
            <a:off x="2562125" y="1191088"/>
            <a:ext cx="4267202" cy="22010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6"/>
          <p:cNvSpPr txBox="1"/>
          <p:nvPr>
            <p:ph type="title"/>
          </p:nvPr>
        </p:nvSpPr>
        <p:spPr>
          <a:xfrm>
            <a:off x="4833587" y="1534650"/>
            <a:ext cx="4045200" cy="207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rPr>
              <a:t>Plug and Play Apps</a:t>
            </a:r>
            <a:endParaRPr sz="4800">
              <a:solidFill>
                <a:schemeClr val="lt1"/>
              </a:solidFill>
            </a:endParaRPr>
          </a:p>
        </p:txBody>
      </p:sp>
      <p:pic>
        <p:nvPicPr>
          <p:cNvPr id="384" name="Google Shape;384;p66"/>
          <p:cNvPicPr preferRelativeResize="0"/>
          <p:nvPr/>
        </p:nvPicPr>
        <p:blipFill>
          <a:blip r:embed="rId3">
            <a:alphaModFix/>
          </a:blip>
          <a:stretch>
            <a:fillRect/>
          </a:stretch>
        </p:blipFill>
        <p:spPr>
          <a:xfrm>
            <a:off x="524113" y="1703550"/>
            <a:ext cx="3527350" cy="1736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8" name="Shape 388"/>
        <p:cNvGrpSpPr/>
        <p:nvPr/>
      </p:nvGrpSpPr>
      <p:grpSpPr>
        <a:xfrm>
          <a:off x="0" y="0"/>
          <a:ext cx="0" cy="0"/>
          <a:chOff x="0" y="0"/>
          <a:chExt cx="0" cy="0"/>
        </a:xfrm>
      </p:grpSpPr>
      <p:sp>
        <p:nvSpPr>
          <p:cNvPr id="389" name="Google Shape;389;p67"/>
          <p:cNvSpPr txBox="1"/>
          <p:nvPr>
            <p:ph type="title"/>
          </p:nvPr>
        </p:nvSpPr>
        <p:spPr>
          <a:xfrm>
            <a:off x="108650" y="4681375"/>
            <a:ext cx="4848600" cy="396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Controlling Apps with the world around you!</a:t>
            </a:r>
            <a:endParaRPr/>
          </a:p>
        </p:txBody>
      </p:sp>
      <p:pic>
        <p:nvPicPr>
          <p:cNvPr id="390" name="Google Shape;390;p67"/>
          <p:cNvPicPr preferRelativeResize="0"/>
          <p:nvPr/>
        </p:nvPicPr>
        <p:blipFill>
          <a:blip r:embed="rId3">
            <a:alphaModFix/>
          </a:blip>
          <a:stretch>
            <a:fillRect/>
          </a:stretch>
        </p:blipFill>
        <p:spPr>
          <a:xfrm>
            <a:off x="2869251" y="710399"/>
            <a:ext cx="1607678" cy="1610819"/>
          </a:xfrm>
          <a:prstGeom prst="rect">
            <a:avLst/>
          </a:prstGeom>
          <a:noFill/>
          <a:ln>
            <a:noFill/>
          </a:ln>
          <a:effectLst>
            <a:outerShdw blurRad="57150" rotWithShape="0" algn="bl" dir="5400000" dist="19050">
              <a:srgbClr val="000000">
                <a:alpha val="50000"/>
              </a:srgbClr>
            </a:outerShdw>
          </a:effectLst>
        </p:spPr>
      </p:pic>
      <p:pic>
        <p:nvPicPr>
          <p:cNvPr id="391" name="Google Shape;391;p67"/>
          <p:cNvPicPr preferRelativeResize="0"/>
          <p:nvPr/>
        </p:nvPicPr>
        <p:blipFill>
          <a:blip r:embed="rId4">
            <a:alphaModFix/>
          </a:blip>
          <a:stretch>
            <a:fillRect/>
          </a:stretch>
        </p:blipFill>
        <p:spPr>
          <a:xfrm>
            <a:off x="6854151" y="710399"/>
            <a:ext cx="1607678" cy="1610824"/>
          </a:xfrm>
          <a:prstGeom prst="rect">
            <a:avLst/>
          </a:prstGeom>
          <a:noFill/>
          <a:ln>
            <a:noFill/>
          </a:ln>
          <a:effectLst>
            <a:outerShdw blurRad="57150" rotWithShape="0" algn="bl" dir="5400000" dist="19050">
              <a:srgbClr val="000000">
                <a:alpha val="50000"/>
              </a:srgbClr>
            </a:outerShdw>
          </a:effectLst>
        </p:spPr>
      </p:pic>
      <p:pic>
        <p:nvPicPr>
          <p:cNvPr id="392" name="Google Shape;392;p67"/>
          <p:cNvPicPr preferRelativeResize="0"/>
          <p:nvPr/>
        </p:nvPicPr>
        <p:blipFill>
          <a:blip r:embed="rId5">
            <a:alphaModFix/>
          </a:blip>
          <a:stretch>
            <a:fillRect/>
          </a:stretch>
        </p:blipFill>
        <p:spPr>
          <a:xfrm>
            <a:off x="2869247" y="2571756"/>
            <a:ext cx="1607683" cy="1610829"/>
          </a:xfrm>
          <a:prstGeom prst="rect">
            <a:avLst/>
          </a:prstGeom>
          <a:noFill/>
          <a:ln>
            <a:noFill/>
          </a:ln>
          <a:effectLst>
            <a:outerShdw blurRad="57150" rotWithShape="0" algn="bl" dir="5400000" dist="19050">
              <a:srgbClr val="000000">
                <a:alpha val="50000"/>
              </a:srgbClr>
            </a:outerShdw>
          </a:effectLst>
        </p:spPr>
      </p:pic>
      <p:pic>
        <p:nvPicPr>
          <p:cNvPr id="393" name="Google Shape;393;p67"/>
          <p:cNvPicPr preferRelativeResize="0"/>
          <p:nvPr/>
        </p:nvPicPr>
        <p:blipFill>
          <a:blip r:embed="rId6">
            <a:alphaModFix/>
          </a:blip>
          <a:stretch>
            <a:fillRect/>
          </a:stretch>
        </p:blipFill>
        <p:spPr>
          <a:xfrm>
            <a:off x="809136" y="710390"/>
            <a:ext cx="1607683" cy="1610829"/>
          </a:xfrm>
          <a:prstGeom prst="rect">
            <a:avLst/>
          </a:prstGeom>
          <a:noFill/>
          <a:ln>
            <a:noFill/>
          </a:ln>
          <a:effectLst>
            <a:outerShdw blurRad="57150" rotWithShape="0" algn="bl" dir="5400000" dist="19050">
              <a:srgbClr val="000000">
                <a:alpha val="50000"/>
              </a:srgbClr>
            </a:outerShdw>
          </a:effectLst>
        </p:spPr>
      </p:pic>
      <p:pic>
        <p:nvPicPr>
          <p:cNvPr id="394" name="Google Shape;394;p67"/>
          <p:cNvPicPr preferRelativeResize="0"/>
          <p:nvPr/>
        </p:nvPicPr>
        <p:blipFill>
          <a:blip r:embed="rId7">
            <a:alphaModFix/>
          </a:blip>
          <a:stretch>
            <a:fillRect/>
          </a:stretch>
        </p:blipFill>
        <p:spPr>
          <a:xfrm>
            <a:off x="4861699" y="2571738"/>
            <a:ext cx="1607683" cy="1610829"/>
          </a:xfrm>
          <a:prstGeom prst="rect">
            <a:avLst/>
          </a:prstGeom>
          <a:noFill/>
          <a:ln>
            <a:noFill/>
          </a:ln>
          <a:effectLst>
            <a:outerShdw blurRad="57150" rotWithShape="0" algn="bl" dir="5400000" dist="19050">
              <a:srgbClr val="000000">
                <a:alpha val="50000"/>
              </a:srgbClr>
            </a:outerShdw>
          </a:effectLst>
        </p:spPr>
      </p:pic>
      <p:pic>
        <p:nvPicPr>
          <p:cNvPr id="395" name="Google Shape;395;p67"/>
          <p:cNvPicPr preferRelativeResize="0"/>
          <p:nvPr/>
        </p:nvPicPr>
        <p:blipFill>
          <a:blip r:embed="rId8">
            <a:alphaModFix/>
          </a:blip>
          <a:stretch>
            <a:fillRect/>
          </a:stretch>
        </p:blipFill>
        <p:spPr>
          <a:xfrm>
            <a:off x="4861692" y="710391"/>
            <a:ext cx="1607683" cy="1610829"/>
          </a:xfrm>
          <a:prstGeom prst="rect">
            <a:avLst/>
          </a:prstGeom>
          <a:noFill/>
          <a:ln>
            <a:noFill/>
          </a:ln>
          <a:effectLst>
            <a:outerShdw blurRad="57150" rotWithShape="0" algn="bl" dir="5400000" dist="19050">
              <a:srgbClr val="000000">
                <a:alpha val="50000"/>
              </a:srgbClr>
            </a:outerShdw>
          </a:effectLst>
        </p:spPr>
      </p:pic>
      <p:pic>
        <p:nvPicPr>
          <p:cNvPr id="396" name="Google Shape;396;p67"/>
          <p:cNvPicPr preferRelativeResize="0"/>
          <p:nvPr/>
        </p:nvPicPr>
        <p:blipFill>
          <a:blip r:embed="rId9">
            <a:alphaModFix/>
          </a:blip>
          <a:stretch>
            <a:fillRect/>
          </a:stretch>
        </p:blipFill>
        <p:spPr>
          <a:xfrm>
            <a:off x="6854151" y="2571744"/>
            <a:ext cx="1607683" cy="1610829"/>
          </a:xfrm>
          <a:prstGeom prst="rect">
            <a:avLst/>
          </a:prstGeom>
          <a:noFill/>
          <a:ln>
            <a:noFill/>
          </a:ln>
          <a:effectLst>
            <a:outerShdw blurRad="57150" rotWithShape="0" algn="bl" dir="5400000" dist="19050">
              <a:srgbClr val="000000">
                <a:alpha val="50000"/>
              </a:srgbClr>
            </a:outerShdw>
          </a:effectLst>
        </p:spPr>
      </p:pic>
      <p:pic>
        <p:nvPicPr>
          <p:cNvPr id="397" name="Google Shape;397;p67"/>
          <p:cNvPicPr preferRelativeResize="0"/>
          <p:nvPr/>
        </p:nvPicPr>
        <p:blipFill>
          <a:blip r:embed="rId10">
            <a:alphaModFix/>
          </a:blip>
          <a:stretch>
            <a:fillRect/>
          </a:stretch>
        </p:blipFill>
        <p:spPr>
          <a:xfrm>
            <a:off x="809145" y="2571747"/>
            <a:ext cx="1607683" cy="161082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8"/>
          <p:cNvSpPr txBox="1"/>
          <p:nvPr>
            <p:ph type="title"/>
          </p:nvPr>
        </p:nvSpPr>
        <p:spPr>
          <a:xfrm>
            <a:off x="216450" y="197375"/>
            <a:ext cx="8625300" cy="7389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600"/>
              <a:t>Added Value of</a:t>
            </a:r>
            <a:r>
              <a:rPr lang="en" sz="3600"/>
              <a:t> Makey Makey</a:t>
            </a:r>
            <a:endParaRPr sz="3600"/>
          </a:p>
        </p:txBody>
      </p:sp>
      <p:sp>
        <p:nvSpPr>
          <p:cNvPr id="403" name="Google Shape;403;p68"/>
          <p:cNvSpPr txBox="1"/>
          <p:nvPr/>
        </p:nvSpPr>
        <p:spPr>
          <a:xfrm>
            <a:off x="350150" y="1328900"/>
            <a:ext cx="8333100" cy="3601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1200"/>
              </a:spcBef>
              <a:spcAft>
                <a:spcPts val="0"/>
              </a:spcAft>
              <a:buSzPts val="1500"/>
              <a:buFont typeface="Tajawal"/>
              <a:buChar char="●"/>
            </a:pPr>
            <a:r>
              <a:rPr lang="en" sz="1500">
                <a:latin typeface="Tajawal"/>
                <a:ea typeface="Tajawal"/>
                <a:cs typeface="Tajawal"/>
                <a:sym typeface="Tajawal"/>
              </a:rPr>
              <a:t>Designed as an </a:t>
            </a:r>
            <a:r>
              <a:rPr b="1" lang="en" sz="1500">
                <a:latin typeface="Tajawal"/>
                <a:ea typeface="Tajawal"/>
                <a:cs typeface="Tajawal"/>
                <a:sym typeface="Tajawal"/>
              </a:rPr>
              <a:t>open platform</a:t>
            </a:r>
            <a:r>
              <a:rPr lang="en" sz="1500">
                <a:latin typeface="Tajawal"/>
                <a:ea typeface="Tajawal"/>
                <a:cs typeface="Tajawal"/>
                <a:sym typeface="Tajawal"/>
              </a:rPr>
              <a:t>, compatible with most tech already in the classroom and with finds from the grocery store, hardware store, last night‘s dinner leftovers.</a:t>
            </a:r>
            <a:endParaRPr sz="1500">
              <a:latin typeface="Tajawal"/>
              <a:ea typeface="Tajawal"/>
              <a:cs typeface="Tajawal"/>
              <a:sym typeface="Tajawal"/>
            </a:endParaRPr>
          </a:p>
          <a:p>
            <a:pPr indent="-323850" lvl="0" marL="457200" rtl="0" algn="l">
              <a:lnSpc>
                <a:spcPct val="115000"/>
              </a:lnSpc>
              <a:spcBef>
                <a:spcPts val="0"/>
              </a:spcBef>
              <a:spcAft>
                <a:spcPts val="0"/>
              </a:spcAft>
              <a:buSzPts val="1500"/>
              <a:buFont typeface="Tajawal"/>
              <a:buChar char="●"/>
            </a:pPr>
            <a:r>
              <a:rPr lang="en" sz="1500">
                <a:latin typeface="Tajawal"/>
                <a:ea typeface="Tajawal"/>
                <a:cs typeface="Tajawal"/>
                <a:sym typeface="Tajawal"/>
              </a:rPr>
              <a:t>Supported by the </a:t>
            </a:r>
            <a:r>
              <a:rPr b="1" lang="en" sz="1500">
                <a:latin typeface="Tajawal"/>
                <a:ea typeface="Tajawal"/>
                <a:cs typeface="Tajawal"/>
                <a:sym typeface="Tajawal"/>
              </a:rPr>
              <a:t>JoyLabz Education Team</a:t>
            </a:r>
            <a:r>
              <a:rPr lang="en" sz="1500">
                <a:latin typeface="Tajawal"/>
                <a:ea typeface="Tajawal"/>
                <a:cs typeface="Tajawal"/>
                <a:sym typeface="Tajawal"/>
              </a:rPr>
              <a:t> – former teachers with extensive experience providing for small classrooms and large school systems.</a:t>
            </a:r>
            <a:endParaRPr sz="1500">
              <a:latin typeface="Tajawal"/>
              <a:ea typeface="Tajawal"/>
              <a:cs typeface="Tajawal"/>
              <a:sym typeface="Tajawal"/>
            </a:endParaRPr>
          </a:p>
          <a:p>
            <a:pPr indent="-323850" lvl="0" marL="457200" rtl="0" algn="l">
              <a:lnSpc>
                <a:spcPct val="115000"/>
              </a:lnSpc>
              <a:spcBef>
                <a:spcPts val="0"/>
              </a:spcBef>
              <a:spcAft>
                <a:spcPts val="0"/>
              </a:spcAft>
              <a:buSzPts val="1500"/>
              <a:buFont typeface="Tajawal"/>
              <a:buChar char="●"/>
            </a:pPr>
            <a:r>
              <a:rPr lang="en" sz="1500">
                <a:latin typeface="Tajawal"/>
                <a:ea typeface="Tajawal"/>
                <a:cs typeface="Tajawal"/>
                <a:sym typeface="Tajawal"/>
              </a:rPr>
              <a:t>Constantly updated </a:t>
            </a:r>
            <a:r>
              <a:rPr b="1" lang="en" sz="1500">
                <a:latin typeface="Tajawal"/>
                <a:ea typeface="Tajawal"/>
                <a:cs typeface="Tajawal"/>
                <a:sym typeface="Tajawal"/>
              </a:rPr>
              <a:t>FREE online resource</a:t>
            </a:r>
            <a:r>
              <a:rPr lang="en" sz="1500">
                <a:latin typeface="Tajawal"/>
                <a:ea typeface="Tajawal"/>
                <a:cs typeface="Tajawal"/>
                <a:sym typeface="Tajawal"/>
              </a:rPr>
              <a:t> for classroom activities and instructional guides.</a:t>
            </a:r>
            <a:endParaRPr sz="1500">
              <a:latin typeface="Tajawal"/>
              <a:ea typeface="Tajawal"/>
              <a:cs typeface="Tajawal"/>
              <a:sym typeface="Tajawal"/>
            </a:endParaRPr>
          </a:p>
          <a:p>
            <a:pPr indent="-323850" lvl="0" marL="457200" rtl="0" algn="l">
              <a:lnSpc>
                <a:spcPct val="115000"/>
              </a:lnSpc>
              <a:spcBef>
                <a:spcPts val="0"/>
              </a:spcBef>
              <a:spcAft>
                <a:spcPts val="0"/>
              </a:spcAft>
              <a:buSzPts val="1500"/>
              <a:buFont typeface="Tajawal"/>
              <a:buChar char="●"/>
            </a:pPr>
            <a:r>
              <a:rPr lang="en" sz="1500">
                <a:latin typeface="Tajawal"/>
                <a:ea typeface="Tajawal"/>
                <a:cs typeface="Tajawal"/>
                <a:sym typeface="Tajawal"/>
              </a:rPr>
              <a:t>An engaged, </a:t>
            </a:r>
            <a:r>
              <a:rPr b="1" lang="en" sz="1500">
                <a:latin typeface="Tajawal"/>
                <a:ea typeface="Tajawal"/>
                <a:cs typeface="Tajawal"/>
                <a:sym typeface="Tajawal"/>
              </a:rPr>
              <a:t>global community</a:t>
            </a:r>
            <a:r>
              <a:rPr lang="en" sz="1500">
                <a:latin typeface="Tajawal"/>
                <a:ea typeface="Tajawal"/>
                <a:cs typeface="Tajawal"/>
                <a:sym typeface="Tajawal"/>
              </a:rPr>
              <a:t> of educators sharing ideas, experiences, and lesson plans online.</a:t>
            </a:r>
            <a:endParaRPr sz="1500">
              <a:latin typeface="Tajawal"/>
              <a:ea typeface="Tajawal"/>
              <a:cs typeface="Tajawal"/>
              <a:sym typeface="Tajawal"/>
            </a:endParaRPr>
          </a:p>
          <a:p>
            <a:pPr indent="-323850" lvl="0" marL="457200" rtl="0" algn="l">
              <a:lnSpc>
                <a:spcPct val="115000"/>
              </a:lnSpc>
              <a:spcBef>
                <a:spcPts val="0"/>
              </a:spcBef>
              <a:spcAft>
                <a:spcPts val="0"/>
              </a:spcAft>
              <a:buSzPts val="1500"/>
              <a:buFont typeface="Tajawal"/>
              <a:buChar char="●"/>
            </a:pPr>
            <a:r>
              <a:rPr lang="en" sz="1500">
                <a:latin typeface="Tajawal"/>
                <a:ea typeface="Tajawal"/>
                <a:cs typeface="Tajawal"/>
                <a:sym typeface="Tajawal"/>
              </a:rPr>
              <a:t>Regular live-streaming and recorded </a:t>
            </a:r>
            <a:r>
              <a:rPr b="1" lang="en" sz="1500">
                <a:latin typeface="Tajawal"/>
                <a:ea typeface="Tajawal"/>
                <a:cs typeface="Tajawal"/>
                <a:sym typeface="Tajawal"/>
              </a:rPr>
              <a:t>webinars</a:t>
            </a:r>
            <a:r>
              <a:rPr lang="en" sz="1500">
                <a:latin typeface="Tajawal"/>
                <a:ea typeface="Tajawal"/>
                <a:cs typeface="Tajawal"/>
                <a:sym typeface="Tajawal"/>
              </a:rPr>
              <a:t> with JoyLabz Edu Team and special guests highlighting projects ideas, classroom case studies, cross-product mash-ups.</a:t>
            </a:r>
            <a:endParaRPr sz="1500">
              <a:latin typeface="Tajawal"/>
              <a:ea typeface="Tajawal"/>
              <a:cs typeface="Tajawal"/>
              <a:sym typeface="Tajawal"/>
            </a:endParaRPr>
          </a:p>
          <a:p>
            <a:pPr indent="-323850" lvl="0" marL="457200" rtl="0" algn="l">
              <a:lnSpc>
                <a:spcPct val="115000"/>
              </a:lnSpc>
              <a:spcBef>
                <a:spcPts val="0"/>
              </a:spcBef>
              <a:spcAft>
                <a:spcPts val="0"/>
              </a:spcAft>
              <a:buSzPts val="1500"/>
              <a:buFont typeface="Tajawal"/>
              <a:buChar char="●"/>
            </a:pPr>
            <a:r>
              <a:rPr b="1" lang="en" sz="1500">
                <a:latin typeface="Tajawal"/>
                <a:ea typeface="Tajawal"/>
                <a:cs typeface="Tajawal"/>
                <a:sym typeface="Tajawal"/>
              </a:rPr>
              <a:t>Professional Development</a:t>
            </a:r>
            <a:r>
              <a:rPr lang="en" sz="1500">
                <a:latin typeface="Tajawal"/>
                <a:ea typeface="Tajawal"/>
                <a:cs typeface="Tajawal"/>
                <a:sym typeface="Tajawal"/>
              </a:rPr>
              <a:t> for educators offered by a nationwide network of trained and certified providers.</a:t>
            </a:r>
            <a:endParaRPr sz="1500">
              <a:latin typeface="Tajawal"/>
              <a:ea typeface="Tajawal"/>
              <a:cs typeface="Tajawal"/>
              <a:sym typeface="Tajawal"/>
            </a:endParaRPr>
          </a:p>
          <a:p>
            <a:pPr indent="-323850" lvl="0" marL="457200" rtl="0" algn="l">
              <a:lnSpc>
                <a:spcPct val="115000"/>
              </a:lnSpc>
              <a:spcBef>
                <a:spcPts val="0"/>
              </a:spcBef>
              <a:spcAft>
                <a:spcPts val="0"/>
              </a:spcAft>
              <a:buSzPts val="1500"/>
              <a:buFont typeface="Tajawal"/>
              <a:buChar char="●"/>
            </a:pPr>
            <a:r>
              <a:rPr lang="en" sz="1500">
                <a:latin typeface="Tajawal"/>
                <a:ea typeface="Tajawal"/>
                <a:cs typeface="Tajawal"/>
                <a:sym typeface="Tajawal"/>
              </a:rPr>
              <a:t>Favored for its </a:t>
            </a:r>
            <a:r>
              <a:rPr b="1" lang="en" sz="1500">
                <a:latin typeface="Tajawal"/>
                <a:ea typeface="Tajawal"/>
                <a:cs typeface="Tajawal"/>
                <a:sym typeface="Tajawal"/>
              </a:rPr>
              <a:t>accessibility</a:t>
            </a:r>
            <a:r>
              <a:rPr lang="en" sz="1500">
                <a:latin typeface="Tajawal"/>
                <a:ea typeface="Tajawal"/>
                <a:cs typeface="Tajawal"/>
                <a:sym typeface="Tajawal"/>
              </a:rPr>
              <a:t> by instructors seeking to engage a diversity of learning styles </a:t>
            </a:r>
            <a:br>
              <a:rPr lang="en" sz="1500">
                <a:latin typeface="Tajawal"/>
                <a:ea typeface="Tajawal"/>
                <a:cs typeface="Tajawal"/>
                <a:sym typeface="Tajawal"/>
              </a:rPr>
            </a:br>
            <a:r>
              <a:rPr lang="en" sz="1500">
                <a:latin typeface="Tajawal"/>
                <a:ea typeface="Tajawal"/>
                <a:cs typeface="Tajawal"/>
                <a:sym typeface="Tajawal"/>
              </a:rPr>
              <a:t>and by occupational therapists accommodating a wide range of learning, physical, and behavioral abilities.</a:t>
            </a:r>
            <a:endParaRPr sz="1500">
              <a:latin typeface="Tajawal"/>
              <a:ea typeface="Tajawal"/>
              <a:cs typeface="Tajawal"/>
              <a:sym typeface="Tajaw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7" name="Shape 407"/>
        <p:cNvGrpSpPr/>
        <p:nvPr/>
      </p:nvGrpSpPr>
      <p:grpSpPr>
        <a:xfrm>
          <a:off x="0" y="0"/>
          <a:ext cx="0" cy="0"/>
          <a:chOff x="0" y="0"/>
          <a:chExt cx="0" cy="0"/>
        </a:xfrm>
      </p:grpSpPr>
      <p:sp>
        <p:nvSpPr>
          <p:cNvPr id="408" name="Google Shape;408;p69"/>
          <p:cNvSpPr txBox="1"/>
          <p:nvPr/>
        </p:nvSpPr>
        <p:spPr>
          <a:xfrm>
            <a:off x="726675" y="175275"/>
            <a:ext cx="5328900" cy="1169700"/>
          </a:xfrm>
          <a:prstGeom prst="rect">
            <a:avLst/>
          </a:prstGeom>
          <a:solidFill>
            <a:srgbClr val="FDFBFB">
              <a:alpha val="6704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dk1"/>
                </a:solidFill>
                <a:latin typeface="Roboto Slab"/>
                <a:ea typeface="Roboto Slab"/>
                <a:cs typeface="Roboto Slab"/>
                <a:sym typeface="Roboto Slab"/>
              </a:rPr>
              <a:t>Makey Makey CS/Coding Progression…</a:t>
            </a:r>
            <a:endParaRPr b="1" sz="3200">
              <a:solidFill>
                <a:schemeClr val="dk1"/>
              </a:solidFill>
              <a:latin typeface="Roboto Slab"/>
              <a:ea typeface="Roboto Slab"/>
              <a:cs typeface="Roboto Slab"/>
              <a:sym typeface="Roboto Slab"/>
            </a:endParaRPr>
          </a:p>
        </p:txBody>
      </p:sp>
      <p:sp>
        <p:nvSpPr>
          <p:cNvPr id="409" name="Google Shape;409;p69"/>
          <p:cNvSpPr/>
          <p:nvPr/>
        </p:nvSpPr>
        <p:spPr>
          <a:xfrm>
            <a:off x="2263425" y="4118700"/>
            <a:ext cx="2541300" cy="669000"/>
          </a:xfrm>
          <a:prstGeom prst="chevron">
            <a:avLst>
              <a:gd fmla="val 50000" name="adj"/>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4th - 7th</a:t>
            </a:r>
            <a:endParaRPr>
              <a:solidFill>
                <a:srgbClr val="FFFFFF"/>
              </a:solidFill>
              <a:latin typeface="Roboto"/>
              <a:ea typeface="Roboto"/>
              <a:cs typeface="Roboto"/>
              <a:sym typeface="Roboto"/>
            </a:endParaRPr>
          </a:p>
          <a:p>
            <a:pPr indent="0" lvl="0" marL="0" rtl="0" algn="ctr">
              <a:spcBef>
                <a:spcPts val="0"/>
              </a:spcBef>
              <a:spcAft>
                <a:spcPts val="0"/>
              </a:spcAft>
              <a:buNone/>
            </a:pPr>
            <a:r>
              <a:rPr b="1" lang="en">
                <a:solidFill>
                  <a:srgbClr val="FFFFFF"/>
                </a:solidFill>
                <a:latin typeface="Roboto"/>
                <a:ea typeface="Roboto"/>
                <a:cs typeface="Roboto"/>
                <a:sym typeface="Roboto"/>
              </a:rPr>
              <a:t>Scratch</a:t>
            </a:r>
            <a:endParaRPr b="1">
              <a:solidFill>
                <a:srgbClr val="FFFFFF"/>
              </a:solidFill>
              <a:latin typeface="Roboto"/>
              <a:ea typeface="Roboto"/>
              <a:cs typeface="Roboto"/>
              <a:sym typeface="Roboto"/>
            </a:endParaRPr>
          </a:p>
        </p:txBody>
      </p:sp>
      <p:sp>
        <p:nvSpPr>
          <p:cNvPr id="410" name="Google Shape;410;p69"/>
          <p:cNvSpPr/>
          <p:nvPr/>
        </p:nvSpPr>
        <p:spPr>
          <a:xfrm>
            <a:off x="4329974" y="4118700"/>
            <a:ext cx="2541300" cy="669000"/>
          </a:xfrm>
          <a:prstGeom prst="chevron">
            <a:avLst>
              <a:gd fmla="val 50000" name="adj"/>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6th - 8th</a:t>
            </a:r>
            <a:endParaRPr>
              <a:solidFill>
                <a:srgbClr val="FFFFFF"/>
              </a:solidFill>
              <a:latin typeface="Roboto"/>
              <a:ea typeface="Roboto"/>
              <a:cs typeface="Roboto"/>
              <a:sym typeface="Roboto"/>
            </a:endParaRPr>
          </a:p>
          <a:p>
            <a:pPr indent="0" lvl="0" marL="0" rtl="0" algn="ctr">
              <a:spcBef>
                <a:spcPts val="0"/>
              </a:spcBef>
              <a:spcAft>
                <a:spcPts val="0"/>
              </a:spcAft>
              <a:buNone/>
            </a:pPr>
            <a:r>
              <a:rPr b="1" lang="en">
                <a:solidFill>
                  <a:srgbClr val="FFFFFF"/>
                </a:solidFill>
                <a:latin typeface="Roboto"/>
                <a:ea typeface="Roboto"/>
                <a:cs typeface="Roboto"/>
                <a:sym typeface="Roboto"/>
              </a:rPr>
              <a:t>MakeCode Arcade</a:t>
            </a:r>
            <a:endParaRPr b="1">
              <a:solidFill>
                <a:srgbClr val="FFFFFF"/>
              </a:solidFill>
              <a:latin typeface="Roboto"/>
              <a:ea typeface="Roboto"/>
              <a:cs typeface="Roboto"/>
              <a:sym typeface="Roboto"/>
            </a:endParaRPr>
          </a:p>
        </p:txBody>
      </p:sp>
      <p:sp>
        <p:nvSpPr>
          <p:cNvPr id="411" name="Google Shape;411;p69"/>
          <p:cNvSpPr/>
          <p:nvPr/>
        </p:nvSpPr>
        <p:spPr>
          <a:xfrm>
            <a:off x="0" y="4118914"/>
            <a:ext cx="2726700" cy="669000"/>
          </a:xfrm>
          <a:prstGeom prst="homePlate">
            <a:avLst>
              <a:gd fmla="val 50000" name="adj"/>
            </a:avLst>
          </a:prstGeom>
          <a:solidFill>
            <a:srgbClr val="99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3rd - 4th</a:t>
            </a:r>
            <a:endParaRPr>
              <a:solidFill>
                <a:srgbClr val="FFFFFF"/>
              </a:solidFill>
              <a:latin typeface="Roboto"/>
              <a:ea typeface="Roboto"/>
              <a:cs typeface="Roboto"/>
              <a:sym typeface="Roboto"/>
            </a:endParaRPr>
          </a:p>
          <a:p>
            <a:pPr indent="0" lvl="0" marL="0" rtl="0" algn="ctr">
              <a:spcBef>
                <a:spcPts val="0"/>
              </a:spcBef>
              <a:spcAft>
                <a:spcPts val="0"/>
              </a:spcAft>
              <a:buNone/>
            </a:pPr>
            <a:r>
              <a:rPr b="1" lang="en">
                <a:solidFill>
                  <a:srgbClr val="FFFFFF"/>
                </a:solidFill>
                <a:latin typeface="Roboto"/>
                <a:ea typeface="Roboto"/>
                <a:cs typeface="Roboto"/>
                <a:sym typeface="Roboto"/>
              </a:rPr>
              <a:t>Makey Apps</a:t>
            </a:r>
            <a:endParaRPr b="1">
              <a:solidFill>
                <a:srgbClr val="FFFFFF"/>
              </a:solidFill>
              <a:latin typeface="Roboto"/>
              <a:ea typeface="Roboto"/>
              <a:cs typeface="Roboto"/>
              <a:sym typeface="Roboto"/>
            </a:endParaRPr>
          </a:p>
        </p:txBody>
      </p:sp>
      <p:sp>
        <p:nvSpPr>
          <p:cNvPr id="412" name="Google Shape;412;p69"/>
          <p:cNvSpPr/>
          <p:nvPr/>
        </p:nvSpPr>
        <p:spPr>
          <a:xfrm>
            <a:off x="6396750" y="4118700"/>
            <a:ext cx="2726700" cy="669000"/>
          </a:xfrm>
          <a:prstGeom prst="chevron">
            <a:avLst>
              <a:gd fmla="val 50000" name="adj"/>
            </a:avLst>
          </a:prstGeom>
          <a:solidFill>
            <a:srgbClr val="EA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9th - 12th</a:t>
            </a:r>
            <a:endParaRPr>
              <a:solidFill>
                <a:srgbClr val="FFFFFF"/>
              </a:solidFill>
              <a:latin typeface="Roboto"/>
              <a:ea typeface="Roboto"/>
              <a:cs typeface="Roboto"/>
              <a:sym typeface="Roboto"/>
            </a:endParaRPr>
          </a:p>
          <a:p>
            <a:pPr indent="0" lvl="0" marL="0" rtl="0" algn="ctr">
              <a:spcBef>
                <a:spcPts val="0"/>
              </a:spcBef>
              <a:spcAft>
                <a:spcPts val="0"/>
              </a:spcAft>
              <a:buNone/>
            </a:pPr>
            <a:r>
              <a:rPr b="1" lang="en">
                <a:solidFill>
                  <a:srgbClr val="FFFFFF"/>
                </a:solidFill>
                <a:latin typeface="Roboto"/>
                <a:ea typeface="Roboto"/>
                <a:cs typeface="Roboto"/>
                <a:sym typeface="Roboto"/>
              </a:rPr>
              <a:t>Python, JS, Processing</a:t>
            </a:r>
            <a:endParaRPr b="1">
              <a:solidFill>
                <a:srgbClr val="FFFFFF"/>
              </a:solidFill>
              <a:latin typeface="Roboto"/>
              <a:ea typeface="Roboto"/>
              <a:cs typeface="Roboto"/>
              <a:sym typeface="Roboto"/>
            </a:endParaRPr>
          </a:p>
        </p:txBody>
      </p:sp>
      <p:pic>
        <p:nvPicPr>
          <p:cNvPr id="413" name="Google Shape;413;p69"/>
          <p:cNvPicPr preferRelativeResize="0"/>
          <p:nvPr/>
        </p:nvPicPr>
        <p:blipFill>
          <a:blip r:embed="rId4">
            <a:alphaModFix/>
          </a:blip>
          <a:stretch>
            <a:fillRect/>
          </a:stretch>
        </p:blipFill>
        <p:spPr>
          <a:xfrm>
            <a:off x="276775" y="2036175"/>
            <a:ext cx="2073677" cy="1618027"/>
          </a:xfrm>
          <a:prstGeom prst="rect">
            <a:avLst/>
          </a:prstGeom>
          <a:noFill/>
          <a:ln>
            <a:noFill/>
          </a:ln>
        </p:spPr>
      </p:pic>
      <p:pic>
        <p:nvPicPr>
          <p:cNvPr id="414" name="Google Shape;414;p69"/>
          <p:cNvPicPr preferRelativeResize="0"/>
          <p:nvPr/>
        </p:nvPicPr>
        <p:blipFill>
          <a:blip r:embed="rId5">
            <a:alphaModFix/>
          </a:blip>
          <a:stretch>
            <a:fillRect/>
          </a:stretch>
        </p:blipFill>
        <p:spPr>
          <a:xfrm>
            <a:off x="2824375" y="2117849"/>
            <a:ext cx="1419433" cy="1618026"/>
          </a:xfrm>
          <a:prstGeom prst="rect">
            <a:avLst/>
          </a:prstGeom>
          <a:noFill/>
          <a:ln>
            <a:noFill/>
          </a:ln>
        </p:spPr>
      </p:pic>
      <p:pic>
        <p:nvPicPr>
          <p:cNvPr id="415" name="Google Shape;415;p69"/>
          <p:cNvPicPr preferRelativeResize="0"/>
          <p:nvPr/>
        </p:nvPicPr>
        <p:blipFill>
          <a:blip r:embed="rId6">
            <a:alphaModFix/>
          </a:blip>
          <a:stretch>
            <a:fillRect/>
          </a:stretch>
        </p:blipFill>
        <p:spPr>
          <a:xfrm>
            <a:off x="2632325" y="1645975"/>
            <a:ext cx="1673718" cy="535575"/>
          </a:xfrm>
          <a:prstGeom prst="rect">
            <a:avLst/>
          </a:prstGeom>
          <a:noFill/>
          <a:ln>
            <a:noFill/>
          </a:ln>
        </p:spPr>
      </p:pic>
      <p:pic>
        <p:nvPicPr>
          <p:cNvPr id="416" name="Google Shape;416;p69"/>
          <p:cNvPicPr preferRelativeResize="0"/>
          <p:nvPr/>
        </p:nvPicPr>
        <p:blipFill>
          <a:blip r:embed="rId7">
            <a:alphaModFix/>
          </a:blip>
          <a:stretch>
            <a:fillRect/>
          </a:stretch>
        </p:blipFill>
        <p:spPr>
          <a:xfrm>
            <a:off x="4572000" y="2636326"/>
            <a:ext cx="1873152" cy="1044499"/>
          </a:xfrm>
          <a:prstGeom prst="rect">
            <a:avLst/>
          </a:prstGeom>
          <a:noFill/>
          <a:ln>
            <a:noFill/>
          </a:ln>
        </p:spPr>
      </p:pic>
      <p:pic>
        <p:nvPicPr>
          <p:cNvPr id="417" name="Google Shape;417;p69"/>
          <p:cNvPicPr preferRelativeResize="0"/>
          <p:nvPr/>
        </p:nvPicPr>
        <p:blipFill>
          <a:blip r:embed="rId8">
            <a:alphaModFix/>
          </a:blip>
          <a:stretch>
            <a:fillRect/>
          </a:stretch>
        </p:blipFill>
        <p:spPr>
          <a:xfrm>
            <a:off x="4587923" y="2036175"/>
            <a:ext cx="1841310" cy="535575"/>
          </a:xfrm>
          <a:prstGeom prst="rect">
            <a:avLst/>
          </a:prstGeom>
          <a:noFill/>
          <a:ln>
            <a:noFill/>
          </a:ln>
        </p:spPr>
      </p:pic>
      <p:pic>
        <p:nvPicPr>
          <p:cNvPr id="418" name="Google Shape;418;p69"/>
          <p:cNvPicPr preferRelativeResize="0"/>
          <p:nvPr/>
        </p:nvPicPr>
        <p:blipFill>
          <a:blip r:embed="rId9">
            <a:alphaModFix/>
          </a:blip>
          <a:stretch>
            <a:fillRect/>
          </a:stretch>
        </p:blipFill>
        <p:spPr>
          <a:xfrm>
            <a:off x="6718875" y="2053674"/>
            <a:ext cx="2021824" cy="784838"/>
          </a:xfrm>
          <a:prstGeom prst="rect">
            <a:avLst/>
          </a:prstGeom>
          <a:noFill/>
          <a:ln>
            <a:noFill/>
          </a:ln>
        </p:spPr>
      </p:pic>
      <p:pic>
        <p:nvPicPr>
          <p:cNvPr id="419" name="Google Shape;419;p69"/>
          <p:cNvPicPr preferRelativeResize="0"/>
          <p:nvPr/>
        </p:nvPicPr>
        <p:blipFill>
          <a:blip r:embed="rId10">
            <a:alphaModFix/>
          </a:blip>
          <a:stretch>
            <a:fillRect/>
          </a:stretch>
        </p:blipFill>
        <p:spPr>
          <a:xfrm>
            <a:off x="6718875" y="2913882"/>
            <a:ext cx="2021826" cy="836743"/>
          </a:xfrm>
          <a:prstGeom prst="rect">
            <a:avLst/>
          </a:prstGeom>
          <a:noFill/>
          <a:ln>
            <a:noFill/>
          </a:ln>
        </p:spPr>
      </p:pic>
      <p:pic>
        <p:nvPicPr>
          <p:cNvPr id="420" name="Google Shape;420;p69"/>
          <p:cNvPicPr preferRelativeResize="0"/>
          <p:nvPr/>
        </p:nvPicPr>
        <p:blipFill>
          <a:blip r:embed="rId11">
            <a:alphaModFix/>
          </a:blip>
          <a:stretch>
            <a:fillRect/>
          </a:stretch>
        </p:blipFill>
        <p:spPr>
          <a:xfrm>
            <a:off x="7256600" y="1442725"/>
            <a:ext cx="535576" cy="535576"/>
          </a:xfrm>
          <a:prstGeom prst="rect">
            <a:avLst/>
          </a:prstGeom>
          <a:noFill/>
          <a:ln>
            <a:noFill/>
          </a:ln>
        </p:spPr>
      </p:pic>
      <p:pic>
        <p:nvPicPr>
          <p:cNvPr id="421" name="Google Shape;421;p69"/>
          <p:cNvPicPr preferRelativeResize="0"/>
          <p:nvPr/>
        </p:nvPicPr>
        <p:blipFill>
          <a:blip r:embed="rId12">
            <a:alphaModFix/>
          </a:blip>
          <a:stretch>
            <a:fillRect/>
          </a:stretch>
        </p:blipFill>
        <p:spPr>
          <a:xfrm>
            <a:off x="7884950" y="1442722"/>
            <a:ext cx="535575" cy="535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70"/>
          <p:cNvSpPr txBox="1"/>
          <p:nvPr>
            <p:ph type="title"/>
          </p:nvPr>
        </p:nvSpPr>
        <p:spPr>
          <a:xfrm>
            <a:off x="216450" y="197375"/>
            <a:ext cx="8625300" cy="6618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100"/>
              <a:t>Early Engineering &amp; Creative Problem Solving</a:t>
            </a:r>
            <a:endParaRPr sz="3100"/>
          </a:p>
        </p:txBody>
      </p:sp>
      <p:sp>
        <p:nvSpPr>
          <p:cNvPr id="427" name="Google Shape;427;p70"/>
          <p:cNvSpPr txBox="1"/>
          <p:nvPr/>
        </p:nvSpPr>
        <p:spPr>
          <a:xfrm>
            <a:off x="350150" y="1223225"/>
            <a:ext cx="6597600" cy="3978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i="1" lang="en" sz="1700">
                <a:latin typeface="Tajawal"/>
                <a:ea typeface="Tajawal"/>
                <a:cs typeface="Tajawal"/>
                <a:sym typeface="Tajawal"/>
              </a:rPr>
              <a:t>Some of the subjects our educators teach with Makey Makey:</a:t>
            </a:r>
            <a:br>
              <a:rPr i="1" lang="en" sz="1700">
                <a:latin typeface="Tajawal"/>
                <a:ea typeface="Tajawal"/>
                <a:cs typeface="Tajawal"/>
                <a:sym typeface="Tajawal"/>
              </a:rPr>
            </a:br>
            <a:endParaRPr i="1"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Circuits &amp; Switches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Conductivity / </a:t>
            </a:r>
            <a:r>
              <a:rPr lang="en" sz="1700">
                <a:latin typeface="Tajawal"/>
                <a:ea typeface="Tajawal"/>
                <a:cs typeface="Tajawal"/>
                <a:sym typeface="Tajawal"/>
              </a:rPr>
              <a:t>Insulators &amp; Conductors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Logic &amp; Computational Thinking</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Physical Computing </a:t>
            </a:r>
            <a:br>
              <a:rPr lang="en" sz="1700">
                <a:latin typeface="Tajawal"/>
                <a:ea typeface="Tajawal"/>
                <a:cs typeface="Tajawal"/>
                <a:sym typeface="Tajawal"/>
              </a:rPr>
            </a:br>
            <a:r>
              <a:rPr lang="en" sz="1700">
                <a:latin typeface="Tajawal"/>
                <a:ea typeface="Tajawal"/>
                <a:cs typeface="Tajawal"/>
                <a:sym typeface="Tajawal"/>
              </a:rPr>
              <a:t>(off-screen constructions + interactions)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Tinkering &amp; Reverse Engineering</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Basic Physics (a la Rube Goldberg)</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Problem Solving &amp; Creative Thinking</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Design Thinking</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Brainstorming &amp; Prototyping</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Teamwork, Collaboration &amp; Empathy</a:t>
            </a:r>
            <a:endParaRPr sz="1700">
              <a:latin typeface="Tajawal"/>
              <a:ea typeface="Tajawal"/>
              <a:cs typeface="Tajawal"/>
              <a:sym typeface="Tajawal"/>
            </a:endParaRPr>
          </a:p>
        </p:txBody>
      </p:sp>
      <p:pic>
        <p:nvPicPr>
          <p:cNvPr id="428" name="Google Shape;428;p70"/>
          <p:cNvPicPr preferRelativeResize="0"/>
          <p:nvPr/>
        </p:nvPicPr>
        <p:blipFill>
          <a:blip r:embed="rId3">
            <a:alphaModFix/>
          </a:blip>
          <a:stretch>
            <a:fillRect/>
          </a:stretch>
        </p:blipFill>
        <p:spPr>
          <a:xfrm>
            <a:off x="7134600" y="2464308"/>
            <a:ext cx="2009399" cy="2679194"/>
          </a:xfrm>
          <a:prstGeom prst="rect">
            <a:avLst/>
          </a:prstGeom>
          <a:noFill/>
          <a:ln>
            <a:noFill/>
          </a:ln>
        </p:spPr>
      </p:pic>
      <p:pic>
        <p:nvPicPr>
          <p:cNvPr id="429" name="Google Shape;429;p70"/>
          <p:cNvPicPr preferRelativeResize="0"/>
          <p:nvPr/>
        </p:nvPicPr>
        <p:blipFill>
          <a:blip r:embed="rId4">
            <a:alphaModFix/>
          </a:blip>
          <a:stretch>
            <a:fillRect/>
          </a:stretch>
        </p:blipFill>
        <p:spPr>
          <a:xfrm>
            <a:off x="5142600" y="2464325"/>
            <a:ext cx="2009399" cy="26791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1"/>
          <p:cNvSpPr txBox="1"/>
          <p:nvPr>
            <p:ph type="title"/>
          </p:nvPr>
        </p:nvSpPr>
        <p:spPr>
          <a:xfrm>
            <a:off x="216450" y="197375"/>
            <a:ext cx="8625300" cy="6618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sz="3100"/>
              <a:t>Beyond STEM / Integrated STEM</a:t>
            </a:r>
            <a:endParaRPr sz="3100"/>
          </a:p>
        </p:txBody>
      </p:sp>
      <p:sp>
        <p:nvSpPr>
          <p:cNvPr id="435" name="Google Shape;435;p71"/>
          <p:cNvSpPr txBox="1"/>
          <p:nvPr/>
        </p:nvSpPr>
        <p:spPr>
          <a:xfrm>
            <a:off x="350150" y="1328900"/>
            <a:ext cx="6597600" cy="3377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i="1" lang="en" sz="1700">
                <a:latin typeface="Tajawal"/>
                <a:ea typeface="Tajawal"/>
                <a:cs typeface="Tajawal"/>
                <a:sym typeface="Tajawal"/>
              </a:rPr>
              <a:t>Some of the things our educators build with Makey Makey:</a:t>
            </a:r>
            <a:br>
              <a:rPr i="1" lang="en" sz="1700">
                <a:latin typeface="Tajawal"/>
                <a:ea typeface="Tajawal"/>
                <a:cs typeface="Tajawal"/>
                <a:sym typeface="Tajawal"/>
              </a:rPr>
            </a:br>
            <a:endParaRPr i="1"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Games (Game Design)</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Life-size Board Games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Musical Instruments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Interactive Posters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Storytelling Panoramas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Interactive Art Installations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Quizzes</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Game Shows (Buzz-in)</a:t>
            </a:r>
            <a:endParaRPr sz="1700">
              <a:latin typeface="Tajawal"/>
              <a:ea typeface="Tajawal"/>
              <a:cs typeface="Tajawal"/>
              <a:sym typeface="Tajawal"/>
            </a:endParaRPr>
          </a:p>
          <a:p>
            <a:pPr indent="-336550" lvl="0" marL="457200" rtl="0" algn="l">
              <a:lnSpc>
                <a:spcPct val="115000"/>
              </a:lnSpc>
              <a:spcBef>
                <a:spcPts val="0"/>
              </a:spcBef>
              <a:spcAft>
                <a:spcPts val="0"/>
              </a:spcAft>
              <a:buSzPts val="1700"/>
              <a:buFont typeface="Tajawal"/>
              <a:buChar char="●"/>
            </a:pPr>
            <a:r>
              <a:rPr lang="en" sz="1700">
                <a:latin typeface="Tajawal"/>
                <a:ea typeface="Tajawal"/>
                <a:cs typeface="Tajawal"/>
                <a:sym typeface="Tajawal"/>
              </a:rPr>
              <a:t>Race Courses (STEM in the Gym)</a:t>
            </a:r>
            <a:endParaRPr sz="1700">
              <a:latin typeface="Tajawal"/>
              <a:ea typeface="Tajawal"/>
              <a:cs typeface="Tajawal"/>
              <a:sym typeface="Tajawal"/>
            </a:endParaRPr>
          </a:p>
        </p:txBody>
      </p:sp>
      <p:pic>
        <p:nvPicPr>
          <p:cNvPr id="436" name="Google Shape;436;p71"/>
          <p:cNvPicPr preferRelativeResize="0"/>
          <p:nvPr/>
        </p:nvPicPr>
        <p:blipFill>
          <a:blip r:embed="rId3">
            <a:alphaModFix/>
          </a:blip>
          <a:stretch>
            <a:fillRect/>
          </a:stretch>
        </p:blipFill>
        <p:spPr>
          <a:xfrm>
            <a:off x="6570825" y="1712625"/>
            <a:ext cx="2573175" cy="34308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5"/>
          <p:cNvSpPr txBox="1"/>
          <p:nvPr>
            <p:ph type="title"/>
          </p:nvPr>
        </p:nvSpPr>
        <p:spPr>
          <a:xfrm>
            <a:off x="4812275" y="183060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lt1"/>
                </a:solidFill>
              </a:rPr>
              <a:t>Meet </a:t>
            </a:r>
            <a:endParaRPr sz="4800">
              <a:solidFill>
                <a:schemeClr val="lt1"/>
              </a:solidFill>
            </a:endParaRPr>
          </a:p>
          <a:p>
            <a:pPr indent="0" lvl="0" marL="0" rtl="0" algn="ctr">
              <a:spcBef>
                <a:spcPts val="0"/>
              </a:spcBef>
              <a:spcAft>
                <a:spcPts val="0"/>
              </a:spcAft>
              <a:buNone/>
            </a:pPr>
            <a:r>
              <a:rPr lang="en" sz="4800">
                <a:solidFill>
                  <a:schemeClr val="lt1"/>
                </a:solidFill>
              </a:rPr>
              <a:t>Makey Makey</a:t>
            </a:r>
            <a:endParaRPr sz="4800">
              <a:solidFill>
                <a:schemeClr val="lt1"/>
              </a:solidFill>
            </a:endParaRPr>
          </a:p>
        </p:txBody>
      </p:sp>
      <p:pic>
        <p:nvPicPr>
          <p:cNvPr id="237" name="Google Shape;237;p45"/>
          <p:cNvPicPr preferRelativeResize="0"/>
          <p:nvPr/>
        </p:nvPicPr>
        <p:blipFill rotWithShape="1">
          <a:blip r:embed="rId3">
            <a:alphaModFix/>
          </a:blip>
          <a:srcRect b="2104" l="1209" r="1209" t="2238"/>
          <a:stretch/>
        </p:blipFill>
        <p:spPr>
          <a:xfrm>
            <a:off x="360100" y="1585350"/>
            <a:ext cx="3856800" cy="1972800"/>
          </a:xfrm>
          <a:prstGeom prst="roundRect">
            <a:avLst>
              <a:gd fmla="val 1160" name="adj"/>
            </a:avLst>
          </a:prstGeom>
          <a:noFill/>
          <a:ln>
            <a:noFill/>
          </a:ln>
          <a:effectLst>
            <a:outerShdw blurRad="300038" rotWithShape="0" algn="bl" dir="5400000" dist="28575">
              <a:srgbClr val="000000">
                <a:alpha val="56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72"/>
          <p:cNvPicPr preferRelativeResize="0"/>
          <p:nvPr/>
        </p:nvPicPr>
        <p:blipFill>
          <a:blip r:embed="rId3">
            <a:alphaModFix/>
          </a:blip>
          <a:stretch>
            <a:fillRect/>
          </a:stretch>
        </p:blipFill>
        <p:spPr>
          <a:xfrm>
            <a:off x="5067460" y="1185763"/>
            <a:ext cx="3581100" cy="2727615"/>
          </a:xfrm>
          <a:prstGeom prst="rect">
            <a:avLst/>
          </a:prstGeom>
          <a:noFill/>
          <a:ln>
            <a:noFill/>
          </a:ln>
        </p:spPr>
      </p:pic>
      <p:sp>
        <p:nvSpPr>
          <p:cNvPr id="442" name="Google Shape;442;p72"/>
          <p:cNvSpPr txBox="1"/>
          <p:nvPr>
            <p:ph type="title"/>
          </p:nvPr>
        </p:nvSpPr>
        <p:spPr>
          <a:xfrm>
            <a:off x="265500" y="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480"/>
              <a:t>Synthesize Learning: </a:t>
            </a:r>
            <a:r>
              <a:rPr lang="en" sz="3280"/>
              <a:t>Kids Create Quiz Show </a:t>
            </a:r>
            <a:endParaRPr sz="3280"/>
          </a:p>
        </p:txBody>
      </p:sp>
      <p:sp>
        <p:nvSpPr>
          <p:cNvPr id="443" name="Google Shape;443;p72"/>
          <p:cNvSpPr txBox="1"/>
          <p:nvPr>
            <p:ph idx="1" type="subTitle"/>
          </p:nvPr>
        </p:nvSpPr>
        <p:spPr>
          <a:xfrm>
            <a:off x="265500" y="1569900"/>
            <a:ext cx="4045200" cy="2770500"/>
          </a:xfrm>
          <a:prstGeom prst="rect">
            <a:avLst/>
          </a:prstGeom>
        </p:spPr>
        <p:txBody>
          <a:bodyPr anchorCtr="0" anchor="t" bIns="91425" lIns="91425" spcFirstLastPara="1" rIns="91425" wrap="square" tIns="91425">
            <a:spAutoFit/>
          </a:bodyPr>
          <a:lstStyle/>
          <a:p>
            <a:pPr indent="-361950" lvl="0" marL="457200" rtl="0" algn="l">
              <a:spcBef>
                <a:spcPts val="0"/>
              </a:spcBef>
              <a:spcAft>
                <a:spcPts val="0"/>
              </a:spcAft>
              <a:buSzPts val="2100"/>
              <a:buAutoNum type="arabicPeriod"/>
            </a:pPr>
            <a:r>
              <a:rPr lang="en"/>
              <a:t>ELA - Read book or chapter</a:t>
            </a:r>
            <a:endParaRPr/>
          </a:p>
          <a:p>
            <a:pPr indent="-361950" lvl="0" marL="457200" rtl="0" algn="l">
              <a:spcBef>
                <a:spcPts val="0"/>
              </a:spcBef>
              <a:spcAft>
                <a:spcPts val="0"/>
              </a:spcAft>
              <a:buSzPts val="2100"/>
              <a:buAutoNum type="arabicPeriod"/>
            </a:pPr>
            <a:r>
              <a:rPr lang="en"/>
              <a:t>Students write questions for the quiz show</a:t>
            </a:r>
            <a:endParaRPr/>
          </a:p>
          <a:p>
            <a:pPr indent="-361950" lvl="0" marL="457200" rtl="0" algn="l">
              <a:spcBef>
                <a:spcPts val="0"/>
              </a:spcBef>
              <a:spcAft>
                <a:spcPts val="0"/>
              </a:spcAft>
              <a:buSzPts val="2100"/>
              <a:buAutoNum type="arabicPeriod"/>
            </a:pPr>
            <a:r>
              <a:rPr lang="en"/>
              <a:t>Students build their own Quiz Show buzzers</a:t>
            </a:r>
            <a:endParaRPr/>
          </a:p>
          <a:p>
            <a:pPr indent="-361950" lvl="0" marL="457200" rtl="0" algn="l">
              <a:spcBef>
                <a:spcPts val="0"/>
              </a:spcBef>
              <a:spcAft>
                <a:spcPts val="0"/>
              </a:spcAft>
              <a:buSzPts val="2100"/>
              <a:buAutoNum type="arabicPeriod"/>
            </a:pPr>
            <a:r>
              <a:rPr lang="en"/>
              <a:t>Groups of students rotate to answer quiz Show questions Family Feud Style.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73"/>
          <p:cNvPicPr preferRelativeResize="0"/>
          <p:nvPr/>
        </p:nvPicPr>
        <p:blipFill>
          <a:blip r:embed="rId3">
            <a:alphaModFix/>
          </a:blip>
          <a:stretch>
            <a:fillRect/>
          </a:stretch>
        </p:blipFill>
        <p:spPr>
          <a:xfrm>
            <a:off x="4835400" y="1432263"/>
            <a:ext cx="4045199" cy="2278969"/>
          </a:xfrm>
          <a:prstGeom prst="rect">
            <a:avLst/>
          </a:prstGeom>
          <a:noFill/>
          <a:ln>
            <a:noFill/>
          </a:ln>
        </p:spPr>
      </p:pic>
      <p:sp>
        <p:nvSpPr>
          <p:cNvPr id="449" name="Google Shape;449;p73"/>
          <p:cNvSpPr txBox="1"/>
          <p:nvPr>
            <p:ph type="title"/>
          </p:nvPr>
        </p:nvSpPr>
        <p:spPr>
          <a:xfrm>
            <a:off x="246450" y="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580"/>
              <a:t>Integrating Curriculum Tip: </a:t>
            </a:r>
            <a:endParaRPr sz="2580"/>
          </a:p>
          <a:p>
            <a:pPr indent="0" lvl="0" marL="0" rtl="0" algn="ctr">
              <a:spcBef>
                <a:spcPts val="0"/>
              </a:spcBef>
              <a:spcAft>
                <a:spcPts val="0"/>
              </a:spcAft>
              <a:buSzPts val="990"/>
              <a:buNone/>
            </a:pPr>
            <a:r>
              <a:rPr lang="en" sz="2580"/>
              <a:t>Synthesize Learning- Reading Skill Focus</a:t>
            </a:r>
            <a:endParaRPr sz="2580"/>
          </a:p>
        </p:txBody>
      </p:sp>
      <p:sp>
        <p:nvSpPr>
          <p:cNvPr id="450" name="Google Shape;450;p73"/>
          <p:cNvSpPr txBox="1"/>
          <p:nvPr>
            <p:ph idx="1" type="subTitle"/>
          </p:nvPr>
        </p:nvSpPr>
        <p:spPr>
          <a:xfrm>
            <a:off x="246450" y="1432275"/>
            <a:ext cx="4045200" cy="3586500"/>
          </a:xfrm>
          <a:prstGeom prst="rect">
            <a:avLst/>
          </a:prstGeom>
        </p:spPr>
        <p:txBody>
          <a:bodyPr anchorCtr="0" anchor="t" bIns="91425" lIns="91425" spcFirstLastPara="1" rIns="91425" wrap="square" tIns="91425">
            <a:spAutoFit/>
          </a:bodyPr>
          <a:lstStyle/>
          <a:p>
            <a:pPr indent="-336550" lvl="0" marL="457200" rtl="0" algn="l">
              <a:spcBef>
                <a:spcPts val="0"/>
              </a:spcBef>
              <a:spcAft>
                <a:spcPts val="0"/>
              </a:spcAft>
              <a:buSzPts val="1700"/>
              <a:buChar char="●"/>
            </a:pPr>
            <a:r>
              <a:rPr lang="en" sz="1700"/>
              <a:t>Students sample books and take notes.</a:t>
            </a:r>
            <a:endParaRPr sz="1700"/>
          </a:p>
          <a:p>
            <a:pPr indent="-336550" lvl="0" marL="457200" rtl="0" algn="l">
              <a:spcBef>
                <a:spcPts val="0"/>
              </a:spcBef>
              <a:spcAft>
                <a:spcPts val="0"/>
              </a:spcAft>
              <a:buSzPts val="1700"/>
              <a:buChar char="●"/>
            </a:pPr>
            <a:r>
              <a:rPr lang="en" sz="1700"/>
              <a:t>Teachers focus on a reading skill for their quiz show:</a:t>
            </a:r>
            <a:endParaRPr sz="1700"/>
          </a:p>
          <a:p>
            <a:pPr indent="-336550" lvl="1" marL="914400" rtl="0" algn="l">
              <a:spcBef>
                <a:spcPts val="0"/>
              </a:spcBef>
              <a:spcAft>
                <a:spcPts val="0"/>
              </a:spcAft>
              <a:buSzPts val="1700"/>
              <a:buChar char="○"/>
            </a:pPr>
            <a:r>
              <a:rPr lang="en" sz="1700"/>
              <a:t>Sequence</a:t>
            </a:r>
            <a:endParaRPr sz="1700"/>
          </a:p>
          <a:p>
            <a:pPr indent="-336550" lvl="1" marL="914400" rtl="0" algn="l">
              <a:spcBef>
                <a:spcPts val="0"/>
              </a:spcBef>
              <a:spcAft>
                <a:spcPts val="0"/>
              </a:spcAft>
              <a:buSzPts val="1700"/>
              <a:buChar char="○"/>
            </a:pPr>
            <a:r>
              <a:rPr lang="en" sz="1700"/>
              <a:t>Main Idea</a:t>
            </a:r>
            <a:endParaRPr sz="1700"/>
          </a:p>
          <a:p>
            <a:pPr indent="-336550" lvl="1" marL="914400" rtl="0" algn="l">
              <a:spcBef>
                <a:spcPts val="0"/>
              </a:spcBef>
              <a:spcAft>
                <a:spcPts val="0"/>
              </a:spcAft>
              <a:buSzPts val="1700"/>
              <a:buChar char="○"/>
            </a:pPr>
            <a:r>
              <a:rPr lang="en" sz="1700"/>
              <a:t>Compare / Contrast text structures</a:t>
            </a:r>
            <a:endParaRPr sz="1700"/>
          </a:p>
          <a:p>
            <a:pPr indent="-336550" lvl="1" marL="914400" rtl="0" algn="l">
              <a:spcBef>
                <a:spcPts val="0"/>
              </a:spcBef>
              <a:spcAft>
                <a:spcPts val="0"/>
              </a:spcAft>
              <a:buSzPts val="1700"/>
              <a:buChar char="○"/>
            </a:pPr>
            <a:r>
              <a:rPr lang="en" sz="1700"/>
              <a:t>Author’s Purpose</a:t>
            </a:r>
            <a:endParaRPr sz="1700"/>
          </a:p>
          <a:p>
            <a:pPr indent="-336550" lvl="1" marL="914400" rtl="0" algn="l">
              <a:spcBef>
                <a:spcPts val="0"/>
              </a:spcBef>
              <a:spcAft>
                <a:spcPts val="0"/>
              </a:spcAft>
              <a:buSzPts val="1700"/>
              <a:buChar char="○"/>
            </a:pPr>
            <a:r>
              <a:rPr lang="en" sz="1700"/>
              <a:t>Making Connections across texts</a:t>
            </a:r>
            <a:endParaRPr sz="1700"/>
          </a:p>
          <a:p>
            <a:pPr indent="-336550" lvl="1" marL="914400" rtl="0" algn="l">
              <a:spcBef>
                <a:spcPts val="0"/>
              </a:spcBef>
              <a:spcAft>
                <a:spcPts val="0"/>
              </a:spcAft>
              <a:buSzPts val="1700"/>
              <a:buChar char="○"/>
            </a:pPr>
            <a:r>
              <a:rPr lang="en" sz="1700"/>
              <a:t>Judgements or Generalizations</a:t>
            </a:r>
            <a:endParaRPr sz="1700"/>
          </a:p>
          <a:p>
            <a:pPr indent="-336550" lvl="1" marL="914400" rtl="0" algn="l">
              <a:spcBef>
                <a:spcPts val="0"/>
              </a:spcBef>
              <a:spcAft>
                <a:spcPts val="0"/>
              </a:spcAft>
              <a:buSzPts val="1700"/>
              <a:buChar char="○"/>
            </a:pPr>
            <a:r>
              <a:rPr lang="en" sz="1700"/>
              <a:t>Fact or Opinion</a:t>
            </a:r>
            <a:endParaRPr sz="1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4"/>
          <p:cNvSpPr txBox="1"/>
          <p:nvPr>
            <p:ph idx="1" type="body"/>
          </p:nvPr>
        </p:nvSpPr>
        <p:spPr>
          <a:xfrm>
            <a:off x="216450" y="1457275"/>
            <a:ext cx="3854100" cy="2339700"/>
          </a:xfrm>
          <a:prstGeom prst="rect">
            <a:avLst/>
          </a:prstGeom>
        </p:spPr>
        <p:txBody>
          <a:bodyPr anchorCtr="0" anchor="t" bIns="91425" lIns="91425" spcFirstLastPara="1" rIns="91425" wrap="square" tIns="91425">
            <a:spAutoFit/>
          </a:bodyPr>
          <a:lstStyle/>
          <a:p>
            <a:pPr indent="-387350" lvl="0" marL="457200" rtl="0" algn="l">
              <a:spcBef>
                <a:spcPts val="0"/>
              </a:spcBef>
              <a:spcAft>
                <a:spcPts val="0"/>
              </a:spcAft>
              <a:buSzPts val="2500"/>
              <a:buChar char="→"/>
            </a:pPr>
            <a:r>
              <a:rPr lang="en"/>
              <a:t>Retell a fairy tale</a:t>
            </a:r>
            <a:endParaRPr/>
          </a:p>
          <a:p>
            <a:pPr indent="-387350" lvl="0" marL="457200" rtl="0" algn="l">
              <a:spcBef>
                <a:spcPts val="0"/>
              </a:spcBef>
              <a:spcAft>
                <a:spcPts val="0"/>
              </a:spcAft>
              <a:buSzPts val="2500"/>
              <a:buChar char="→"/>
            </a:pPr>
            <a:r>
              <a:rPr lang="en"/>
              <a:t>Create a Self portrait</a:t>
            </a:r>
            <a:endParaRPr/>
          </a:p>
          <a:p>
            <a:pPr indent="-387350" lvl="0" marL="457200" rtl="0" algn="l">
              <a:spcBef>
                <a:spcPts val="0"/>
              </a:spcBef>
              <a:spcAft>
                <a:spcPts val="0"/>
              </a:spcAft>
              <a:buSzPts val="2500"/>
              <a:buChar char="→"/>
            </a:pPr>
            <a:r>
              <a:rPr lang="en"/>
              <a:t>Draw four items that represent you</a:t>
            </a:r>
            <a:endParaRPr/>
          </a:p>
          <a:p>
            <a:pPr indent="-387350" lvl="0" marL="457200" rtl="0" algn="l">
              <a:spcBef>
                <a:spcPts val="0"/>
              </a:spcBef>
              <a:spcAft>
                <a:spcPts val="0"/>
              </a:spcAft>
              <a:buSzPts val="2500"/>
              <a:buChar char="→"/>
            </a:pPr>
            <a:r>
              <a:rPr lang="en"/>
              <a:t>Draw your name!</a:t>
            </a:r>
            <a:endParaRPr/>
          </a:p>
        </p:txBody>
      </p:sp>
      <p:sp>
        <p:nvSpPr>
          <p:cNvPr id="456" name="Google Shape;456;p74"/>
          <p:cNvSpPr txBox="1"/>
          <p:nvPr>
            <p:ph type="title"/>
          </p:nvPr>
        </p:nvSpPr>
        <p:spPr>
          <a:xfrm>
            <a:off x="216450" y="197375"/>
            <a:ext cx="3204300" cy="770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Drawing Ideas</a:t>
            </a:r>
            <a:endParaRPr/>
          </a:p>
        </p:txBody>
      </p:sp>
      <p:sp>
        <p:nvSpPr>
          <p:cNvPr id="457" name="Google Shape;457;p74"/>
          <p:cNvSpPr txBox="1"/>
          <p:nvPr>
            <p:ph idx="2" type="body"/>
          </p:nvPr>
        </p:nvSpPr>
        <p:spPr>
          <a:xfrm>
            <a:off x="4618350" y="1457275"/>
            <a:ext cx="3854100" cy="569400"/>
          </a:xfrm>
          <a:prstGeom prst="rect">
            <a:avLst/>
          </a:prstGeom>
        </p:spPr>
        <p:txBody>
          <a:bodyPr anchorCtr="0" anchor="t" bIns="91425" lIns="91425" spcFirstLastPara="1" rIns="91425" wrap="square" tIns="91425">
            <a:spAutoFit/>
          </a:bodyPr>
          <a:lstStyle/>
          <a:p>
            <a:pPr indent="0" lvl="0" marL="0" rtl="0" algn="l">
              <a:spcBef>
                <a:spcPts val="0"/>
              </a:spcBef>
              <a:spcAft>
                <a:spcPts val="1000"/>
              </a:spcAft>
              <a:buNone/>
            </a:pPr>
            <a:r>
              <a:t/>
            </a:r>
            <a:endParaRPr/>
          </a:p>
        </p:txBody>
      </p:sp>
      <p:pic>
        <p:nvPicPr>
          <p:cNvPr id="458" name="Google Shape;458;p74"/>
          <p:cNvPicPr preferRelativeResize="0"/>
          <p:nvPr/>
        </p:nvPicPr>
        <p:blipFill>
          <a:blip r:embed="rId3">
            <a:alphaModFix/>
          </a:blip>
          <a:stretch>
            <a:fillRect/>
          </a:stretch>
        </p:blipFill>
        <p:spPr>
          <a:xfrm>
            <a:off x="4122375" y="1319375"/>
            <a:ext cx="4846049" cy="36345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75"/>
          <p:cNvPicPr preferRelativeResize="0"/>
          <p:nvPr/>
        </p:nvPicPr>
        <p:blipFill rotWithShape="1">
          <a:blip r:embed="rId3">
            <a:alphaModFix/>
          </a:blip>
          <a:srcRect b="5811" l="0" r="0" t="0"/>
          <a:stretch/>
        </p:blipFill>
        <p:spPr>
          <a:xfrm>
            <a:off x="5898313" y="1949928"/>
            <a:ext cx="2769224" cy="1956211"/>
          </a:xfrm>
          <a:prstGeom prst="rect">
            <a:avLst/>
          </a:prstGeom>
          <a:noFill/>
          <a:ln>
            <a:noFill/>
          </a:ln>
        </p:spPr>
      </p:pic>
      <p:sp>
        <p:nvSpPr>
          <p:cNvPr id="464" name="Google Shape;464;p75"/>
          <p:cNvSpPr txBox="1"/>
          <p:nvPr>
            <p:ph type="title"/>
          </p:nvPr>
        </p:nvSpPr>
        <p:spPr>
          <a:xfrm>
            <a:off x="216450" y="197375"/>
            <a:ext cx="3933600" cy="8313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a:t>Drawing Circuits</a:t>
            </a:r>
            <a:endParaRPr/>
          </a:p>
        </p:txBody>
      </p:sp>
      <p:sp>
        <p:nvSpPr>
          <p:cNvPr id="465" name="Google Shape;465;p75"/>
          <p:cNvSpPr txBox="1"/>
          <p:nvPr>
            <p:ph idx="1" type="body"/>
          </p:nvPr>
        </p:nvSpPr>
        <p:spPr>
          <a:xfrm>
            <a:off x="63450" y="1543350"/>
            <a:ext cx="5218500" cy="3278700"/>
          </a:xfrm>
          <a:prstGeom prst="rect">
            <a:avLst/>
          </a:prstGeom>
        </p:spPr>
        <p:txBody>
          <a:bodyPr anchorCtr="0" anchor="t" bIns="91425" lIns="91425" spcFirstLastPara="1" rIns="91425" wrap="square" tIns="91425">
            <a:spAutoFit/>
          </a:bodyPr>
          <a:lstStyle/>
          <a:p>
            <a:pPr indent="-368300" lvl="0" marL="457200" rtl="0" algn="l">
              <a:lnSpc>
                <a:spcPct val="100000"/>
              </a:lnSpc>
              <a:spcBef>
                <a:spcPts val="0"/>
              </a:spcBef>
              <a:spcAft>
                <a:spcPts val="0"/>
              </a:spcAft>
              <a:buClr>
                <a:schemeClr val="accent2"/>
              </a:buClr>
              <a:buSzPts val="2200"/>
              <a:buAutoNum type="arabicPeriod"/>
            </a:pPr>
            <a:r>
              <a:rPr lang="en" sz="2200"/>
              <a:t>Create a simple sketch using the 6B pencil and paper</a:t>
            </a:r>
            <a:endParaRPr sz="2200"/>
          </a:p>
          <a:p>
            <a:pPr indent="-368300" lvl="0" marL="457200" rtl="0" algn="l">
              <a:lnSpc>
                <a:spcPct val="100000"/>
              </a:lnSpc>
              <a:spcBef>
                <a:spcPts val="1000"/>
              </a:spcBef>
              <a:spcAft>
                <a:spcPts val="0"/>
              </a:spcAft>
              <a:buClr>
                <a:schemeClr val="accent2"/>
              </a:buClr>
              <a:buSzPts val="2200"/>
              <a:buAutoNum type="arabicPeriod"/>
            </a:pPr>
            <a:r>
              <a:rPr lang="en" sz="2200"/>
              <a:t>Connect an alligator clip to your sketch near the edge of your paper</a:t>
            </a:r>
            <a:endParaRPr sz="2200"/>
          </a:p>
          <a:p>
            <a:pPr indent="-368300" lvl="0" marL="457200" rtl="0" algn="l">
              <a:lnSpc>
                <a:spcPct val="100000"/>
              </a:lnSpc>
              <a:spcBef>
                <a:spcPts val="1000"/>
              </a:spcBef>
              <a:spcAft>
                <a:spcPts val="0"/>
              </a:spcAft>
              <a:buClr>
                <a:schemeClr val="accent2"/>
              </a:buClr>
              <a:buSzPts val="2200"/>
              <a:buAutoNum type="arabicPeriod"/>
            </a:pPr>
            <a:r>
              <a:rPr lang="en" sz="2200"/>
              <a:t>Use your sketch to control the </a:t>
            </a:r>
            <a:r>
              <a:rPr lang="en" sz="2200" u="sng">
                <a:solidFill>
                  <a:schemeClr val="accent3"/>
                </a:solidFill>
                <a:hlinkClick r:id="rId4">
                  <a:extLst>
                    <a:ext uri="{A12FA001-AC4F-418D-AE19-62706E023703}">
                      <ahyp:hlinkClr val="tx"/>
                    </a:ext>
                  </a:extLst>
                </a:hlinkClick>
              </a:rPr>
              <a:t>Makey Makey Sampler</a:t>
            </a:r>
            <a:r>
              <a:rPr lang="en" sz="2200"/>
              <a:t> or </a:t>
            </a:r>
            <a:r>
              <a:rPr lang="en" sz="2200" u="sng">
                <a:solidFill>
                  <a:schemeClr val="accent3"/>
                </a:solidFill>
                <a:hlinkClick r:id="rId5">
                  <a:extLst>
                    <a:ext uri="{A12FA001-AC4F-418D-AE19-62706E023703}">
                      <ahyp:hlinkClr val="tx"/>
                    </a:ext>
                  </a:extLst>
                </a:hlinkClick>
              </a:rPr>
              <a:t>Poster App</a:t>
            </a:r>
            <a:r>
              <a:rPr lang="en" sz="2200">
                <a:solidFill>
                  <a:schemeClr val="dk1"/>
                </a:solidFill>
              </a:rPr>
              <a:t>.</a:t>
            </a:r>
            <a:endParaRPr sz="2200">
              <a:solidFill>
                <a:schemeClr val="dk1"/>
              </a:solidFill>
            </a:endParaRPr>
          </a:p>
          <a:p>
            <a:pPr indent="-368300" lvl="0" marL="457200" rtl="0" algn="l">
              <a:lnSpc>
                <a:spcPct val="100000"/>
              </a:lnSpc>
              <a:spcBef>
                <a:spcPts val="1000"/>
              </a:spcBef>
              <a:spcAft>
                <a:spcPts val="1000"/>
              </a:spcAft>
              <a:buClr>
                <a:schemeClr val="accent2"/>
              </a:buClr>
              <a:buSzPts val="2200"/>
              <a:buAutoNum type="arabicPeriod"/>
            </a:pPr>
            <a:r>
              <a:rPr lang="en" sz="2200"/>
              <a:t>Don’t forget to hold on to earth or make a controller for it</a:t>
            </a:r>
            <a:endParaRPr sz="2200"/>
          </a:p>
        </p:txBody>
      </p:sp>
      <p:cxnSp>
        <p:nvCxnSpPr>
          <p:cNvPr id="466" name="Google Shape;466;p75"/>
          <p:cNvCxnSpPr>
            <a:stCxn id="467" idx="2"/>
          </p:cNvCxnSpPr>
          <p:nvPr/>
        </p:nvCxnSpPr>
        <p:spPr>
          <a:xfrm>
            <a:off x="5510425" y="2571750"/>
            <a:ext cx="387900" cy="486000"/>
          </a:xfrm>
          <a:prstGeom prst="straightConnector1">
            <a:avLst/>
          </a:prstGeom>
          <a:noFill/>
          <a:ln cap="flat" cmpd="sng" w="28575">
            <a:solidFill>
              <a:schemeClr val="dk1"/>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467" name="Google Shape;467;p75"/>
          <p:cNvSpPr txBox="1"/>
          <p:nvPr/>
        </p:nvSpPr>
        <p:spPr>
          <a:xfrm>
            <a:off x="4908175" y="2171550"/>
            <a:ext cx="12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ajawal"/>
                <a:ea typeface="Tajawal"/>
                <a:cs typeface="Tajawal"/>
                <a:sym typeface="Tajawal"/>
              </a:rPr>
              <a:t>Thick Lines</a:t>
            </a:r>
            <a:endParaRPr b="1">
              <a:solidFill>
                <a:schemeClr val="dk1"/>
              </a:solidFill>
              <a:latin typeface="Tajawal"/>
              <a:ea typeface="Tajawal"/>
              <a:cs typeface="Tajawal"/>
              <a:sym typeface="Tajawal"/>
            </a:endParaRPr>
          </a:p>
        </p:txBody>
      </p:sp>
      <p:sp>
        <p:nvSpPr>
          <p:cNvPr id="468" name="Google Shape;468;p75"/>
          <p:cNvSpPr txBox="1"/>
          <p:nvPr/>
        </p:nvSpPr>
        <p:spPr>
          <a:xfrm>
            <a:off x="6735825" y="1211125"/>
            <a:ext cx="209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Tajawal"/>
                <a:ea typeface="Tajawal"/>
                <a:cs typeface="Tajawal"/>
                <a:sym typeface="Tajawal"/>
              </a:rPr>
              <a:t>Run to edge of paper</a:t>
            </a:r>
            <a:endParaRPr b="1">
              <a:solidFill>
                <a:schemeClr val="dk1"/>
              </a:solidFill>
              <a:latin typeface="Tajawal"/>
              <a:ea typeface="Tajawal"/>
              <a:cs typeface="Tajawal"/>
              <a:sym typeface="Tajawal"/>
            </a:endParaRPr>
          </a:p>
        </p:txBody>
      </p:sp>
      <p:cxnSp>
        <p:nvCxnSpPr>
          <p:cNvPr id="469" name="Google Shape;469;p75"/>
          <p:cNvCxnSpPr/>
          <p:nvPr/>
        </p:nvCxnSpPr>
        <p:spPr>
          <a:xfrm flipH="1">
            <a:off x="8439725" y="1611325"/>
            <a:ext cx="138300" cy="553800"/>
          </a:xfrm>
          <a:prstGeom prst="straightConnector1">
            <a:avLst/>
          </a:prstGeom>
          <a:noFill/>
          <a:ln cap="flat" cmpd="sng" w="28575">
            <a:solidFill>
              <a:schemeClr val="dk1"/>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470" name="Google Shape;470;p75"/>
          <p:cNvSpPr txBox="1"/>
          <p:nvPr/>
        </p:nvSpPr>
        <p:spPr>
          <a:xfrm>
            <a:off x="4984475" y="3980500"/>
            <a:ext cx="1522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Tajawal"/>
                <a:ea typeface="Tajawal"/>
                <a:cs typeface="Tajawal"/>
                <a:sym typeface="Tajawal"/>
              </a:rPr>
              <a:t>Leave space between doodles</a:t>
            </a:r>
            <a:endParaRPr b="1">
              <a:solidFill>
                <a:schemeClr val="dk1"/>
              </a:solidFill>
              <a:latin typeface="Tajawal"/>
              <a:ea typeface="Tajawal"/>
              <a:cs typeface="Tajawal"/>
              <a:sym typeface="Tajawal"/>
            </a:endParaRPr>
          </a:p>
        </p:txBody>
      </p:sp>
      <p:cxnSp>
        <p:nvCxnSpPr>
          <p:cNvPr id="471" name="Google Shape;471;p75"/>
          <p:cNvCxnSpPr/>
          <p:nvPr/>
        </p:nvCxnSpPr>
        <p:spPr>
          <a:xfrm flipH="1" rot="10800000">
            <a:off x="6507275" y="3661175"/>
            <a:ext cx="810000" cy="546900"/>
          </a:xfrm>
          <a:prstGeom prst="straightConnector1">
            <a:avLst/>
          </a:prstGeom>
          <a:noFill/>
          <a:ln cap="flat" cmpd="sng" w="28575">
            <a:solidFill>
              <a:schemeClr val="dk1"/>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76"/>
          <p:cNvPicPr preferRelativeResize="0"/>
          <p:nvPr/>
        </p:nvPicPr>
        <p:blipFill>
          <a:blip r:embed="rId3">
            <a:alphaModFix/>
          </a:blip>
          <a:stretch>
            <a:fillRect/>
          </a:stretch>
        </p:blipFill>
        <p:spPr>
          <a:xfrm>
            <a:off x="861575" y="835638"/>
            <a:ext cx="5469858" cy="3472226"/>
          </a:xfrm>
          <a:prstGeom prst="rect">
            <a:avLst/>
          </a:prstGeom>
          <a:noFill/>
          <a:ln>
            <a:noFill/>
          </a:ln>
        </p:spPr>
      </p:pic>
      <p:sp>
        <p:nvSpPr>
          <p:cNvPr id="477" name="Google Shape;477;p76"/>
          <p:cNvSpPr txBox="1"/>
          <p:nvPr/>
        </p:nvSpPr>
        <p:spPr>
          <a:xfrm>
            <a:off x="4371550" y="3159700"/>
            <a:ext cx="3904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ED1C33"/>
                </a:solidFill>
                <a:latin typeface="Roboto Slab"/>
                <a:ea typeface="Roboto Slab"/>
                <a:cs typeface="Roboto Slab"/>
                <a:sym typeface="Roboto Slab"/>
              </a:rPr>
              <a:t>Makey Makey for Accessibility</a:t>
            </a:r>
            <a:endParaRPr sz="2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77"/>
          <p:cNvPicPr preferRelativeResize="0"/>
          <p:nvPr/>
        </p:nvPicPr>
        <p:blipFill>
          <a:blip r:embed="rId3">
            <a:alphaModFix/>
          </a:blip>
          <a:stretch>
            <a:fillRect/>
          </a:stretch>
        </p:blipFill>
        <p:spPr>
          <a:xfrm>
            <a:off x="711751" y="605800"/>
            <a:ext cx="3656799" cy="3904170"/>
          </a:xfrm>
          <a:prstGeom prst="rect">
            <a:avLst/>
          </a:prstGeom>
          <a:noFill/>
          <a:ln>
            <a:noFill/>
          </a:ln>
        </p:spPr>
      </p:pic>
      <p:sp>
        <p:nvSpPr>
          <p:cNvPr id="483" name="Google Shape;483;p77"/>
          <p:cNvSpPr txBox="1"/>
          <p:nvPr/>
        </p:nvSpPr>
        <p:spPr>
          <a:xfrm>
            <a:off x="4874225" y="1301575"/>
            <a:ext cx="30000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ED1C33"/>
                </a:solidFill>
                <a:latin typeface="Tajawal"/>
                <a:ea typeface="Tajawal"/>
                <a:cs typeface="Tajawal"/>
                <a:sym typeface="Tajawal"/>
              </a:rPr>
              <a:t>Teacher Resources:</a:t>
            </a:r>
            <a:br>
              <a:rPr lang="en" sz="1800">
                <a:solidFill>
                  <a:srgbClr val="ED1C33"/>
                </a:solidFill>
                <a:latin typeface="Tajawal"/>
                <a:ea typeface="Tajawal"/>
                <a:cs typeface="Tajawal"/>
                <a:sym typeface="Tajawal"/>
              </a:rPr>
            </a:br>
            <a:br>
              <a:rPr lang="en" sz="1800">
                <a:solidFill>
                  <a:srgbClr val="ED1C33"/>
                </a:solidFill>
                <a:latin typeface="Tajawal"/>
                <a:ea typeface="Tajawal"/>
                <a:cs typeface="Tajawal"/>
                <a:sym typeface="Tajawal"/>
              </a:rPr>
            </a:br>
            <a:r>
              <a:rPr lang="en" sz="1800">
                <a:solidFill>
                  <a:srgbClr val="ED1C33"/>
                </a:solidFill>
                <a:latin typeface="Tajawal"/>
                <a:ea typeface="Tajawal"/>
                <a:cs typeface="Tajawal"/>
                <a:sym typeface="Tajawal"/>
              </a:rPr>
              <a:t>MakeyMakey.com/Apps</a:t>
            </a:r>
            <a:endParaRPr sz="1800">
              <a:solidFill>
                <a:srgbClr val="ED1C33"/>
              </a:solidFill>
              <a:latin typeface="Tajawal"/>
              <a:ea typeface="Tajawal"/>
              <a:cs typeface="Tajawal"/>
              <a:sym typeface="Tajawal"/>
            </a:endParaRPr>
          </a:p>
          <a:p>
            <a:pPr indent="0" lvl="0" marL="0" rtl="0" algn="l">
              <a:spcBef>
                <a:spcPts val="0"/>
              </a:spcBef>
              <a:spcAft>
                <a:spcPts val="0"/>
              </a:spcAft>
              <a:buNone/>
            </a:pPr>
            <a:r>
              <a:t/>
            </a:r>
            <a:endParaRPr sz="1800">
              <a:solidFill>
                <a:srgbClr val="ED1C33"/>
              </a:solidFill>
              <a:latin typeface="Tajawal"/>
              <a:ea typeface="Tajawal"/>
              <a:cs typeface="Tajawal"/>
              <a:sym typeface="Tajawal"/>
            </a:endParaRPr>
          </a:p>
          <a:p>
            <a:pPr indent="0" lvl="0" marL="0" rtl="0" algn="l">
              <a:spcBef>
                <a:spcPts val="0"/>
              </a:spcBef>
              <a:spcAft>
                <a:spcPts val="0"/>
              </a:spcAft>
              <a:buNone/>
            </a:pPr>
            <a:r>
              <a:rPr lang="en" sz="1800">
                <a:solidFill>
                  <a:srgbClr val="ED1C33"/>
                </a:solidFill>
                <a:latin typeface="Tajawal"/>
                <a:ea typeface="Tajawal"/>
                <a:cs typeface="Tajawal"/>
                <a:sym typeface="Tajawal"/>
              </a:rPr>
              <a:t>MakeyMakey.com/Howto</a:t>
            </a:r>
            <a:endParaRPr sz="1800">
              <a:solidFill>
                <a:srgbClr val="ED1C33"/>
              </a:solidFill>
              <a:latin typeface="Tajawal"/>
              <a:ea typeface="Tajawal"/>
              <a:cs typeface="Tajawal"/>
              <a:sym typeface="Tajawal"/>
            </a:endParaRPr>
          </a:p>
          <a:p>
            <a:pPr indent="0" lvl="0" marL="0" rtl="0" algn="l">
              <a:spcBef>
                <a:spcPts val="0"/>
              </a:spcBef>
              <a:spcAft>
                <a:spcPts val="0"/>
              </a:spcAft>
              <a:buNone/>
            </a:pPr>
            <a:br>
              <a:rPr lang="en" sz="1800">
                <a:solidFill>
                  <a:srgbClr val="ED1C33"/>
                </a:solidFill>
                <a:latin typeface="Tajawal"/>
                <a:ea typeface="Tajawal"/>
                <a:cs typeface="Tajawal"/>
                <a:sym typeface="Tajawal"/>
              </a:rPr>
            </a:br>
            <a:r>
              <a:rPr lang="en" sz="1800">
                <a:solidFill>
                  <a:srgbClr val="ED1C33"/>
                </a:solidFill>
                <a:latin typeface="Tajawal"/>
                <a:ea typeface="Tajawal"/>
                <a:cs typeface="Tajawal"/>
                <a:sym typeface="Tajawal"/>
              </a:rPr>
              <a:t>bit.ly/MakeyMakeyTeacher</a:t>
            </a:r>
            <a:endParaRPr sz="1800">
              <a:solidFill>
                <a:srgbClr val="ED1C33"/>
              </a:solidFill>
              <a:latin typeface="Tajawal"/>
              <a:ea typeface="Tajawal"/>
              <a:cs typeface="Tajawal"/>
              <a:sym typeface="Tajawal"/>
            </a:endParaRPr>
          </a:p>
          <a:p>
            <a:pPr indent="0" lvl="0" marL="0" rtl="0" algn="l">
              <a:spcBef>
                <a:spcPts val="0"/>
              </a:spcBef>
              <a:spcAft>
                <a:spcPts val="0"/>
              </a:spcAft>
              <a:buNone/>
            </a:pPr>
            <a:r>
              <a:t/>
            </a:r>
            <a:endParaRPr sz="1800">
              <a:solidFill>
                <a:srgbClr val="ED1C33"/>
              </a:solidFill>
              <a:latin typeface="Tajawal"/>
              <a:ea typeface="Tajawal"/>
              <a:cs typeface="Tajawal"/>
              <a:sym typeface="Tajawal"/>
            </a:endParaRPr>
          </a:p>
          <a:p>
            <a:pPr indent="0" lvl="0" marL="0" rtl="0" algn="l">
              <a:spcBef>
                <a:spcPts val="0"/>
              </a:spcBef>
              <a:spcAft>
                <a:spcPts val="0"/>
              </a:spcAft>
              <a:buNone/>
            </a:pPr>
            <a:r>
              <a:rPr lang="en" sz="1800">
                <a:solidFill>
                  <a:srgbClr val="ED1C33"/>
                </a:solidFill>
                <a:highlight>
                  <a:schemeClr val="lt1"/>
                </a:highlight>
                <a:uFill>
                  <a:noFill/>
                </a:uFill>
                <a:latin typeface="Tajawal"/>
                <a:ea typeface="Tajawal"/>
                <a:cs typeface="Tajawal"/>
                <a:sym typeface="Tajawal"/>
                <a:hlinkClick r:id="rId4">
                  <a:extLst>
                    <a:ext uri="{A12FA001-AC4F-418D-AE19-62706E023703}">
                      <ahyp:hlinkClr val="tx"/>
                    </a:ext>
                  </a:extLst>
                </a:hlinkClick>
              </a:rPr>
              <a:t>bit.ly/MakeyClassroomSlides</a:t>
            </a:r>
            <a:endParaRPr sz="1600">
              <a:latin typeface="Tajawal"/>
              <a:ea typeface="Tajawal"/>
              <a:cs typeface="Tajawal"/>
              <a:sym typeface="Tajaw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8"/>
          <p:cNvSpPr txBox="1"/>
          <p:nvPr/>
        </p:nvSpPr>
        <p:spPr>
          <a:xfrm>
            <a:off x="1559550" y="3876100"/>
            <a:ext cx="6024900" cy="7080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Tajawal"/>
              <a:buChar char="●"/>
            </a:pPr>
            <a:r>
              <a:rPr lang="en" sz="1700">
                <a:solidFill>
                  <a:schemeClr val="dk1"/>
                </a:solidFill>
                <a:latin typeface="Tajawal"/>
                <a:ea typeface="Tajawal"/>
                <a:cs typeface="Tajawal"/>
                <a:sym typeface="Tajawal"/>
              </a:rPr>
              <a:t>Video demo of Play-doh Piano: MakeyMakey.com/Piano</a:t>
            </a:r>
            <a:endParaRPr sz="1700">
              <a:solidFill>
                <a:schemeClr val="dk1"/>
              </a:solidFill>
              <a:latin typeface="Tajawal"/>
              <a:ea typeface="Tajawal"/>
              <a:cs typeface="Tajawal"/>
              <a:sym typeface="Tajawal"/>
            </a:endParaRPr>
          </a:p>
          <a:p>
            <a:pPr indent="0" lvl="0" marL="457200" rtl="0" algn="l">
              <a:spcBef>
                <a:spcPts val="0"/>
              </a:spcBef>
              <a:spcAft>
                <a:spcPts val="0"/>
              </a:spcAft>
              <a:buNone/>
            </a:pPr>
            <a:r>
              <a:t/>
            </a:r>
            <a:endParaRPr sz="1700">
              <a:solidFill>
                <a:schemeClr val="dk1"/>
              </a:solidFill>
              <a:latin typeface="Tajawal"/>
              <a:ea typeface="Tajawal"/>
              <a:cs typeface="Tajawal"/>
              <a:sym typeface="Tajawal"/>
            </a:endParaRPr>
          </a:p>
        </p:txBody>
      </p:sp>
      <p:pic>
        <p:nvPicPr>
          <p:cNvPr descr="Demo video for how to create and share a Play-doh piano with Makey Makey.  Use alligator clips to plug into Play-doh keys and play with our piano app- or even use it with our buzzer app! &#10;&#10;#MakeyMakey #STEAM #STEM #Projects" id="489" name="Google Shape;489;p78" title="How to Demo Makey Makey Play-doh Piano">
            <a:hlinkClick r:id="rId3"/>
          </p:cNvPr>
          <p:cNvPicPr preferRelativeResize="0"/>
          <p:nvPr/>
        </p:nvPicPr>
        <p:blipFill>
          <a:blip r:embed="rId4">
            <a:alphaModFix/>
          </a:blip>
          <a:stretch>
            <a:fillRect/>
          </a:stretch>
        </p:blipFill>
        <p:spPr>
          <a:xfrm>
            <a:off x="2461603" y="710500"/>
            <a:ext cx="4220800" cy="316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9"/>
          <p:cNvSpPr txBox="1"/>
          <p:nvPr/>
        </p:nvSpPr>
        <p:spPr>
          <a:xfrm>
            <a:off x="1559550" y="3451475"/>
            <a:ext cx="6024900" cy="446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Tajawal"/>
              <a:buChar char="●"/>
            </a:pPr>
            <a:r>
              <a:rPr lang="en" sz="1700">
                <a:solidFill>
                  <a:schemeClr val="dk1"/>
                </a:solidFill>
                <a:latin typeface="Tajawal"/>
                <a:ea typeface="Tajawal"/>
                <a:cs typeface="Tajawal"/>
                <a:sym typeface="Tajawal"/>
              </a:rPr>
              <a:t>Counter App: </a:t>
            </a:r>
            <a:r>
              <a:rPr lang="en" sz="1700" u="sng">
                <a:solidFill>
                  <a:schemeClr val="hlink"/>
                </a:solidFill>
                <a:latin typeface="Tajawal"/>
                <a:ea typeface="Tajawal"/>
                <a:cs typeface="Tajawal"/>
                <a:sym typeface="Tajawal"/>
                <a:hlinkClick r:id="rId3"/>
              </a:rPr>
              <a:t>https://apps.makeymakey.com/play/#counter</a:t>
            </a:r>
            <a:endParaRPr/>
          </a:p>
        </p:txBody>
      </p:sp>
      <p:pic>
        <p:nvPicPr>
          <p:cNvPr id="495" name="Google Shape;495;p79"/>
          <p:cNvPicPr preferRelativeResize="0"/>
          <p:nvPr/>
        </p:nvPicPr>
        <p:blipFill>
          <a:blip r:embed="rId4">
            <a:alphaModFix/>
          </a:blip>
          <a:stretch>
            <a:fillRect/>
          </a:stretch>
        </p:blipFill>
        <p:spPr>
          <a:xfrm rot="-5400000">
            <a:off x="1614425" y="460650"/>
            <a:ext cx="2360006" cy="3146675"/>
          </a:xfrm>
          <a:prstGeom prst="rect">
            <a:avLst/>
          </a:prstGeom>
          <a:noFill/>
          <a:ln>
            <a:noFill/>
          </a:ln>
        </p:spPr>
      </p:pic>
      <p:pic>
        <p:nvPicPr>
          <p:cNvPr id="496" name="Google Shape;496;p79"/>
          <p:cNvPicPr preferRelativeResize="0"/>
          <p:nvPr/>
        </p:nvPicPr>
        <p:blipFill rotWithShape="1">
          <a:blip r:embed="rId5">
            <a:alphaModFix/>
          </a:blip>
          <a:srcRect b="0" l="0" r="0" t="4671"/>
          <a:stretch/>
        </p:blipFill>
        <p:spPr>
          <a:xfrm rot="-5400000">
            <a:off x="5159600" y="534188"/>
            <a:ext cx="2359999" cy="29996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0"/>
          <p:cNvSpPr txBox="1"/>
          <p:nvPr/>
        </p:nvSpPr>
        <p:spPr>
          <a:xfrm>
            <a:off x="1559550" y="3866225"/>
            <a:ext cx="6024900" cy="7080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Tajawal"/>
              <a:buChar char="●"/>
            </a:pPr>
            <a:r>
              <a:rPr lang="en" sz="1700">
                <a:solidFill>
                  <a:schemeClr val="dk1"/>
                </a:solidFill>
                <a:latin typeface="Tajawal"/>
                <a:ea typeface="Tajawal"/>
                <a:cs typeface="Tajawal"/>
                <a:sym typeface="Tajawal"/>
              </a:rPr>
              <a:t>Video of drawing with app: </a:t>
            </a:r>
            <a:r>
              <a:rPr lang="en" sz="1700" u="sng">
                <a:solidFill>
                  <a:schemeClr val="accent5"/>
                </a:solidFill>
                <a:latin typeface="Tajawal"/>
                <a:ea typeface="Tajawal"/>
                <a:cs typeface="Tajawal"/>
                <a:sym typeface="Tajawal"/>
                <a:hlinkClick r:id="rId3">
                  <a:extLst>
                    <a:ext uri="{A12FA001-AC4F-418D-AE19-62706E023703}">
                      <ahyp:hlinkClr val="tx"/>
                    </a:ext>
                  </a:extLst>
                </a:hlinkClick>
              </a:rPr>
              <a:t>https://apps.makeymakey.com/play/#counter</a:t>
            </a:r>
            <a:endParaRPr/>
          </a:p>
        </p:txBody>
      </p:sp>
      <p:pic>
        <p:nvPicPr>
          <p:cNvPr descr="Quick demo of how you can use drawings with our counter app to vote for favorite snacks or count shapes in the room!" id="502" name="Google Shape;502;p80" title="Makey Makey Drawing Demo Ideas">
            <a:hlinkClick r:id="rId4"/>
          </p:cNvPr>
          <p:cNvPicPr preferRelativeResize="0"/>
          <p:nvPr/>
        </p:nvPicPr>
        <p:blipFill>
          <a:blip r:embed="rId5">
            <a:alphaModFix/>
          </a:blip>
          <a:stretch>
            <a:fillRect/>
          </a:stretch>
        </p:blipFill>
        <p:spPr>
          <a:xfrm>
            <a:off x="2474213" y="778800"/>
            <a:ext cx="4195567" cy="3146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81"/>
          <p:cNvSpPr txBox="1"/>
          <p:nvPr>
            <p:ph idx="4294967295" type="body"/>
          </p:nvPr>
        </p:nvSpPr>
        <p:spPr>
          <a:xfrm>
            <a:off x="821700" y="3009250"/>
            <a:ext cx="7500600" cy="1302300"/>
          </a:xfrm>
          <a:prstGeom prst="rect">
            <a:avLst/>
          </a:prstGeom>
          <a:solidFill>
            <a:schemeClr val="lt1"/>
          </a:solidFill>
        </p:spPr>
        <p:txBody>
          <a:bodyPr anchorCtr="0" anchor="t" bIns="91425" lIns="91425" spcFirstLastPara="1" rIns="91425" wrap="square" tIns="91425">
            <a:normAutofit/>
          </a:bodyPr>
          <a:lstStyle/>
          <a:p>
            <a:pPr indent="0" lvl="0" marL="0" rtl="0" algn="ctr">
              <a:spcBef>
                <a:spcPts val="0"/>
              </a:spcBef>
              <a:spcAft>
                <a:spcPts val="1000"/>
              </a:spcAft>
              <a:buNone/>
            </a:pPr>
            <a:r>
              <a:rPr lang="en" sz="2000">
                <a:latin typeface="Roboto Slab Light"/>
                <a:ea typeface="Roboto Slab Light"/>
                <a:cs typeface="Roboto Slab Light"/>
                <a:sym typeface="Roboto Slab Light"/>
              </a:rPr>
              <a:t>Reach out to any of us at </a:t>
            </a:r>
            <a:r>
              <a:rPr b="1" lang="en" sz="2000">
                <a:latin typeface="Roboto Slab"/>
                <a:ea typeface="Roboto Slab"/>
                <a:cs typeface="Roboto Slab"/>
                <a:sym typeface="Roboto Slab"/>
              </a:rPr>
              <a:t>sales@joylabz.com</a:t>
            </a:r>
            <a:br>
              <a:rPr lang="en" sz="2000">
                <a:latin typeface="Roboto Slab Light"/>
                <a:ea typeface="Roboto Slab Light"/>
                <a:cs typeface="Roboto Slab Light"/>
                <a:sym typeface="Roboto Slab Light"/>
              </a:rPr>
            </a:br>
            <a:br>
              <a:rPr lang="en" sz="2000">
                <a:latin typeface="Roboto Slab Light"/>
                <a:ea typeface="Roboto Slab Light"/>
                <a:cs typeface="Roboto Slab Light"/>
                <a:sym typeface="Roboto Slab Light"/>
              </a:rPr>
            </a:br>
            <a:endParaRPr b="1" sz="2000">
              <a:latin typeface="Roboto Slab"/>
              <a:ea typeface="Roboto Slab"/>
              <a:cs typeface="Roboto Slab"/>
              <a:sym typeface="Roboto Slab"/>
            </a:endParaRPr>
          </a:p>
        </p:txBody>
      </p:sp>
      <p:sp>
        <p:nvSpPr>
          <p:cNvPr id="508" name="Google Shape;508;p81"/>
          <p:cNvSpPr txBox="1"/>
          <p:nvPr>
            <p:ph idx="4294967295" type="title"/>
          </p:nvPr>
        </p:nvSpPr>
        <p:spPr>
          <a:xfrm>
            <a:off x="821700" y="730150"/>
            <a:ext cx="7500600" cy="831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latin typeface="Roboto Slab SemiBold"/>
                <a:ea typeface="Roboto Slab SemiBold"/>
                <a:cs typeface="Roboto Slab SemiBold"/>
                <a:sym typeface="Roboto Slab SemiBold"/>
              </a:rPr>
              <a:t>THANKS!</a:t>
            </a:r>
            <a:endParaRPr sz="3200">
              <a:latin typeface="Roboto Slab SemiBold"/>
              <a:ea typeface="Roboto Slab SemiBold"/>
              <a:cs typeface="Roboto Slab SemiBold"/>
              <a:sym typeface="Roboto Slab SemiBold"/>
            </a:endParaRPr>
          </a:p>
        </p:txBody>
      </p:sp>
      <p:pic>
        <p:nvPicPr>
          <p:cNvPr id="509" name="Google Shape;509;p81"/>
          <p:cNvPicPr preferRelativeResize="0"/>
          <p:nvPr/>
        </p:nvPicPr>
        <p:blipFill>
          <a:blip r:embed="rId3">
            <a:alphaModFix/>
          </a:blip>
          <a:stretch>
            <a:fillRect/>
          </a:stretch>
        </p:blipFill>
        <p:spPr>
          <a:xfrm>
            <a:off x="3077187" y="1490350"/>
            <a:ext cx="2645513" cy="1302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6"/>
          <p:cNvSpPr txBox="1"/>
          <p:nvPr>
            <p:ph type="title"/>
          </p:nvPr>
        </p:nvSpPr>
        <p:spPr>
          <a:xfrm>
            <a:off x="265500" y="1233175"/>
            <a:ext cx="4045200" cy="7734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latin typeface="Rajdhani"/>
                <a:ea typeface="Rajdhani"/>
                <a:cs typeface="Rajdhani"/>
                <a:sym typeface="Rajdhani"/>
              </a:rPr>
              <a:t>Replaces your Keyboard!</a:t>
            </a:r>
            <a:endParaRPr b="1">
              <a:latin typeface="Rajdhani"/>
              <a:ea typeface="Rajdhani"/>
              <a:cs typeface="Rajdhani"/>
              <a:sym typeface="Rajdhani"/>
            </a:endParaRPr>
          </a:p>
          <a:p>
            <a:pPr indent="0" lvl="0" marL="0" rtl="0" algn="ctr">
              <a:spcBef>
                <a:spcPts val="0"/>
              </a:spcBef>
              <a:spcAft>
                <a:spcPts val="0"/>
              </a:spcAft>
              <a:buNone/>
            </a:pPr>
            <a:r>
              <a:t/>
            </a:r>
            <a:endParaRPr/>
          </a:p>
        </p:txBody>
      </p:sp>
      <p:pic>
        <p:nvPicPr>
          <p:cNvPr id="243" name="Google Shape;243;p46"/>
          <p:cNvPicPr preferRelativeResize="0"/>
          <p:nvPr/>
        </p:nvPicPr>
        <p:blipFill rotWithShape="1">
          <a:blip r:embed="rId3">
            <a:alphaModFix/>
          </a:blip>
          <a:srcRect b="8454" l="4462" r="4471" t="3664"/>
          <a:stretch/>
        </p:blipFill>
        <p:spPr>
          <a:xfrm>
            <a:off x="5254750" y="1330738"/>
            <a:ext cx="3309350" cy="2482000"/>
          </a:xfrm>
          <a:prstGeom prst="rect">
            <a:avLst/>
          </a:prstGeom>
          <a:noFill/>
          <a:ln>
            <a:noFill/>
          </a:ln>
        </p:spPr>
      </p:pic>
      <p:pic>
        <p:nvPicPr>
          <p:cNvPr id="244" name="Google Shape;244;p46"/>
          <p:cNvPicPr preferRelativeResize="0"/>
          <p:nvPr/>
        </p:nvPicPr>
        <p:blipFill>
          <a:blip r:embed="rId4">
            <a:alphaModFix/>
          </a:blip>
          <a:stretch>
            <a:fillRect/>
          </a:stretch>
        </p:blipFill>
        <p:spPr>
          <a:xfrm>
            <a:off x="162101" y="1559365"/>
            <a:ext cx="4251975" cy="20247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7"/>
          <p:cNvPicPr preferRelativeResize="0"/>
          <p:nvPr/>
        </p:nvPicPr>
        <p:blipFill rotWithShape="1">
          <a:blip r:embed="rId3">
            <a:alphaModFix/>
          </a:blip>
          <a:srcRect b="12952" l="11346" r="41959" t="57992"/>
          <a:stretch/>
        </p:blipFill>
        <p:spPr>
          <a:xfrm>
            <a:off x="1743513" y="3003900"/>
            <a:ext cx="3538750" cy="1238701"/>
          </a:xfrm>
          <a:prstGeom prst="rect">
            <a:avLst/>
          </a:prstGeom>
          <a:noFill/>
          <a:ln>
            <a:noFill/>
          </a:ln>
        </p:spPr>
      </p:pic>
      <p:sp>
        <p:nvSpPr>
          <p:cNvPr id="250" name="Google Shape;250;p47"/>
          <p:cNvSpPr txBox="1"/>
          <p:nvPr>
            <p:ph idx="4294967295" type="body"/>
          </p:nvPr>
        </p:nvSpPr>
        <p:spPr>
          <a:xfrm>
            <a:off x="821700" y="1561450"/>
            <a:ext cx="7500600" cy="1302300"/>
          </a:xfrm>
          <a:prstGeom prst="rect">
            <a:avLst/>
          </a:prstGeom>
          <a:solidFill>
            <a:schemeClr val="lt1"/>
          </a:solidFill>
        </p:spPr>
        <p:txBody>
          <a:bodyPr anchorCtr="0" anchor="t" bIns="91425" lIns="91425" spcFirstLastPara="1" rIns="91425" wrap="square" tIns="91425">
            <a:normAutofit/>
          </a:bodyPr>
          <a:lstStyle/>
          <a:p>
            <a:pPr indent="0" lvl="0" marL="0" rtl="0" algn="ctr">
              <a:spcBef>
                <a:spcPts val="0"/>
              </a:spcBef>
              <a:spcAft>
                <a:spcPts val="1000"/>
              </a:spcAft>
              <a:buNone/>
            </a:pPr>
            <a:r>
              <a:rPr lang="en" sz="2200">
                <a:latin typeface="Roboto Slab Light"/>
                <a:ea typeface="Roboto Slab Light"/>
                <a:cs typeface="Roboto Slab Light"/>
                <a:sym typeface="Roboto Slab Light"/>
              </a:rPr>
              <a:t>Makey Makey acts like your keyboard or mouse, but you can now control your computer with bananas, drawings, plants, and many other conductive materials. </a:t>
            </a:r>
            <a:endParaRPr sz="2200">
              <a:latin typeface="Roboto Slab Light"/>
              <a:ea typeface="Roboto Slab Light"/>
              <a:cs typeface="Roboto Slab Light"/>
              <a:sym typeface="Roboto Slab Light"/>
            </a:endParaRPr>
          </a:p>
        </p:txBody>
      </p:sp>
      <p:sp>
        <p:nvSpPr>
          <p:cNvPr id="251" name="Google Shape;251;p47"/>
          <p:cNvSpPr txBox="1"/>
          <p:nvPr>
            <p:ph idx="4294967295" type="title"/>
          </p:nvPr>
        </p:nvSpPr>
        <p:spPr>
          <a:xfrm>
            <a:off x="821700" y="730150"/>
            <a:ext cx="7500600" cy="831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Roboto Slab SemiBold"/>
                <a:ea typeface="Roboto Slab SemiBold"/>
                <a:cs typeface="Roboto Slab SemiBold"/>
                <a:sym typeface="Roboto Slab SemiBold"/>
              </a:rPr>
              <a:t>Keyboard Keys &amp; Mouse Clicks</a:t>
            </a:r>
            <a:endParaRPr sz="3600">
              <a:latin typeface="Roboto Slab SemiBold"/>
              <a:ea typeface="Roboto Slab SemiBold"/>
              <a:cs typeface="Roboto Slab SemiBold"/>
              <a:sym typeface="Roboto Slab SemiBold"/>
            </a:endParaRPr>
          </a:p>
        </p:txBody>
      </p:sp>
      <p:pic>
        <p:nvPicPr>
          <p:cNvPr id="252" name="Google Shape;252;p47"/>
          <p:cNvPicPr preferRelativeResize="0"/>
          <p:nvPr/>
        </p:nvPicPr>
        <p:blipFill rotWithShape="1">
          <a:blip r:embed="rId4">
            <a:alphaModFix/>
          </a:blip>
          <a:srcRect b="0" l="0" r="37421" t="0"/>
          <a:stretch/>
        </p:blipFill>
        <p:spPr>
          <a:xfrm>
            <a:off x="5691413" y="2855138"/>
            <a:ext cx="1709074" cy="1536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8"/>
          <p:cNvSpPr txBox="1"/>
          <p:nvPr>
            <p:ph type="title"/>
          </p:nvPr>
        </p:nvSpPr>
        <p:spPr>
          <a:xfrm>
            <a:off x="4812275" y="1830600"/>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chemeClr val="lt1"/>
                </a:solidFill>
              </a:rPr>
              <a:t>What is this magic?</a:t>
            </a:r>
            <a:endParaRPr sz="4800">
              <a:solidFill>
                <a:schemeClr val="lt1"/>
              </a:solidFill>
            </a:endParaRPr>
          </a:p>
        </p:txBody>
      </p:sp>
      <p:pic>
        <p:nvPicPr>
          <p:cNvPr id="258" name="Google Shape;258;p48"/>
          <p:cNvPicPr preferRelativeResize="0"/>
          <p:nvPr/>
        </p:nvPicPr>
        <p:blipFill rotWithShape="1">
          <a:blip r:embed="rId3">
            <a:alphaModFix/>
          </a:blip>
          <a:srcRect b="2104" l="1209" r="1209" t="2238"/>
          <a:stretch/>
        </p:blipFill>
        <p:spPr>
          <a:xfrm>
            <a:off x="360100" y="1585350"/>
            <a:ext cx="3856800" cy="1972800"/>
          </a:xfrm>
          <a:prstGeom prst="roundRect">
            <a:avLst>
              <a:gd fmla="val 1160" name="adj"/>
            </a:avLst>
          </a:prstGeom>
          <a:noFill/>
          <a:ln>
            <a:noFill/>
          </a:ln>
          <a:effectLst>
            <a:outerShdw blurRad="300038" rotWithShape="0" algn="bl" dir="5400000" dist="28575">
              <a:srgbClr val="000000">
                <a:alpha val="56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9"/>
          <p:cNvSpPr txBox="1"/>
          <p:nvPr/>
        </p:nvSpPr>
        <p:spPr>
          <a:xfrm>
            <a:off x="1141350" y="790600"/>
            <a:ext cx="6861300" cy="13350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dk1"/>
                </a:solidFill>
                <a:latin typeface="Roboto Slab Light"/>
                <a:ea typeface="Roboto Slab Light"/>
                <a:cs typeface="Roboto Slab Light"/>
                <a:sym typeface="Roboto Slab Light"/>
              </a:rPr>
              <a:t>Each “key” is actually a switch.</a:t>
            </a:r>
            <a:endParaRPr sz="3600">
              <a:solidFill>
                <a:schemeClr val="dk1"/>
              </a:solidFill>
              <a:latin typeface="Roboto Slab Light"/>
              <a:ea typeface="Roboto Slab Light"/>
              <a:cs typeface="Roboto Slab Light"/>
              <a:sym typeface="Roboto Slab Light"/>
            </a:endParaRPr>
          </a:p>
        </p:txBody>
      </p:sp>
      <p:pic>
        <p:nvPicPr>
          <p:cNvPr id="264" name="Google Shape;264;p49"/>
          <p:cNvPicPr preferRelativeResize="0"/>
          <p:nvPr/>
        </p:nvPicPr>
        <p:blipFill rotWithShape="1">
          <a:blip r:embed="rId3">
            <a:alphaModFix/>
          </a:blip>
          <a:srcRect b="13029" l="3556" r="25742" t="4557"/>
          <a:stretch/>
        </p:blipFill>
        <p:spPr>
          <a:xfrm>
            <a:off x="2838863" y="1887200"/>
            <a:ext cx="3466277" cy="2272701"/>
          </a:xfrm>
          <a:prstGeom prst="rect">
            <a:avLst/>
          </a:prstGeom>
          <a:noFill/>
          <a:ln>
            <a:noFill/>
          </a:ln>
        </p:spPr>
      </p:pic>
      <p:pic>
        <p:nvPicPr>
          <p:cNvPr id="265" name="Google Shape;265;p49"/>
          <p:cNvPicPr preferRelativeResize="0"/>
          <p:nvPr/>
        </p:nvPicPr>
        <p:blipFill>
          <a:blip r:embed="rId4">
            <a:alphaModFix/>
          </a:blip>
          <a:stretch>
            <a:fillRect/>
          </a:stretch>
        </p:blipFill>
        <p:spPr>
          <a:xfrm rot="7651705">
            <a:off x="6157403" y="1597676"/>
            <a:ext cx="1422417" cy="14224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Tech2_gr7_ch3_fig5_opt.jpeg" id="270" name="Google Shape;270;p50"/>
          <p:cNvPicPr preferRelativeResize="0"/>
          <p:nvPr/>
        </p:nvPicPr>
        <p:blipFill>
          <a:blip r:embed="rId3">
            <a:alphaModFix/>
          </a:blip>
          <a:stretch>
            <a:fillRect/>
          </a:stretch>
        </p:blipFill>
        <p:spPr>
          <a:xfrm>
            <a:off x="2634413" y="1629299"/>
            <a:ext cx="3875176" cy="2547926"/>
          </a:xfrm>
          <a:prstGeom prst="rect">
            <a:avLst/>
          </a:prstGeom>
          <a:noFill/>
          <a:ln>
            <a:noFill/>
          </a:ln>
        </p:spPr>
      </p:pic>
      <p:sp>
        <p:nvSpPr>
          <p:cNvPr id="271" name="Google Shape;271;p50"/>
          <p:cNvSpPr txBox="1"/>
          <p:nvPr/>
        </p:nvSpPr>
        <p:spPr>
          <a:xfrm>
            <a:off x="1020600" y="790600"/>
            <a:ext cx="7102800" cy="8388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200">
                <a:solidFill>
                  <a:schemeClr val="dk1"/>
                </a:solidFill>
                <a:latin typeface="Roboto Slab"/>
                <a:ea typeface="Roboto Slab"/>
                <a:cs typeface="Roboto Slab"/>
                <a:sym typeface="Roboto Slab"/>
              </a:rPr>
              <a:t>A switch opens and closes a circuit.</a:t>
            </a:r>
            <a:endParaRPr sz="3200">
              <a:solidFill>
                <a:schemeClr val="dk1"/>
              </a:solidFill>
              <a:latin typeface="Roboto Slab"/>
              <a:ea typeface="Roboto Slab"/>
              <a:cs typeface="Roboto Slab"/>
              <a:sym typeface="Roboto Slab"/>
            </a:endParaRPr>
          </a:p>
          <a:p>
            <a:pPr indent="0" lvl="0" marL="0" rtl="0" algn="ctr">
              <a:spcBef>
                <a:spcPts val="0"/>
              </a:spcBef>
              <a:spcAft>
                <a:spcPts val="0"/>
              </a:spcAft>
              <a:buNone/>
            </a:pPr>
            <a:r>
              <a:t/>
            </a:r>
            <a:endParaRPr sz="3100">
              <a:solidFill>
                <a:schemeClr val="dk2"/>
              </a:solidFill>
              <a:latin typeface="Roboto Slab"/>
              <a:ea typeface="Roboto Slab"/>
              <a:cs typeface="Roboto Slab"/>
              <a:sym typeface="Roboto Slab"/>
            </a:endParaRPr>
          </a:p>
          <a:p>
            <a:pPr indent="0" lvl="0" marL="0" rtl="0" algn="ctr">
              <a:spcBef>
                <a:spcPts val="0"/>
              </a:spcBef>
              <a:spcAft>
                <a:spcPts val="0"/>
              </a:spcAft>
              <a:buNone/>
            </a:pPr>
            <a:r>
              <a:t/>
            </a:r>
            <a:endParaRPr sz="3700">
              <a:solidFill>
                <a:schemeClr val="dk2"/>
              </a:solidFill>
              <a:latin typeface="Rajdhani SemiBold"/>
              <a:ea typeface="Rajdhani SemiBold"/>
              <a:cs typeface="Rajdhani SemiBold"/>
              <a:sym typeface="Rajdhani SemiBold"/>
            </a:endParaRPr>
          </a:p>
          <a:p>
            <a:pPr indent="0" lvl="0" marL="0" rtl="0" algn="ctr">
              <a:spcBef>
                <a:spcPts val="0"/>
              </a:spcBef>
              <a:spcAft>
                <a:spcPts val="0"/>
              </a:spcAft>
              <a:buNone/>
            </a:pPr>
            <a:r>
              <a:t/>
            </a:r>
            <a:endParaRPr sz="3700">
              <a:solidFill>
                <a:schemeClr val="dk2"/>
              </a:solidFill>
              <a:latin typeface="Rajdhani SemiBold"/>
              <a:ea typeface="Rajdhani SemiBold"/>
              <a:cs typeface="Rajdhani SemiBold"/>
              <a:sym typeface="Rajdhani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1"/>
          <p:cNvSpPr txBox="1"/>
          <p:nvPr/>
        </p:nvSpPr>
        <p:spPr>
          <a:xfrm>
            <a:off x="4859800" y="1344225"/>
            <a:ext cx="3569700" cy="25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700">
                <a:solidFill>
                  <a:schemeClr val="dk1"/>
                </a:solidFill>
                <a:latin typeface="Rajdhani SemiBold"/>
                <a:ea typeface="Rajdhani SemiBold"/>
                <a:cs typeface="Rajdhani SemiBold"/>
                <a:sym typeface="Rajdhani SemiBold"/>
              </a:rPr>
              <a:t>Makey Makey allows you to create your own “switch”.</a:t>
            </a:r>
            <a:endParaRPr sz="3700">
              <a:solidFill>
                <a:schemeClr val="dk1"/>
              </a:solidFill>
              <a:latin typeface="Rajdhani SemiBold"/>
              <a:ea typeface="Rajdhani SemiBold"/>
              <a:cs typeface="Rajdhani SemiBold"/>
              <a:sym typeface="Rajdhani SemiBold"/>
            </a:endParaRPr>
          </a:p>
        </p:txBody>
      </p:sp>
      <p:pic>
        <p:nvPicPr>
          <p:cNvPr descr="Maker Class Lesson One: Crafting and Designing Switches" id="277" name="Google Shape;277;p51"/>
          <p:cNvPicPr preferRelativeResize="0"/>
          <p:nvPr/>
        </p:nvPicPr>
        <p:blipFill>
          <a:blip r:embed="rId3">
            <a:alphaModFix/>
          </a:blip>
          <a:stretch>
            <a:fillRect/>
          </a:stretch>
        </p:blipFill>
        <p:spPr>
          <a:xfrm>
            <a:off x="740800" y="854075"/>
            <a:ext cx="4119000" cy="3435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key Makey Theme">
  <a:themeElements>
    <a:clrScheme name="Simple Light">
      <a:dk1>
        <a:srgbClr val="ED1C33"/>
      </a:dk1>
      <a:lt1>
        <a:srgbClr val="FFFFFF"/>
      </a:lt1>
      <a:dk2>
        <a:srgbClr val="434343"/>
      </a:dk2>
      <a:lt2>
        <a:srgbClr val="AC1F28"/>
      </a:lt2>
      <a:accent1>
        <a:srgbClr val="FDDE18"/>
      </a:accent1>
      <a:accent2>
        <a:srgbClr val="2BB473"/>
      </a:accent2>
      <a:accent3>
        <a:srgbClr val="F06922"/>
      </a:accent3>
      <a:accent4>
        <a:srgbClr val="00F66E"/>
      </a:accent4>
      <a:accent5>
        <a:srgbClr val="FFFFFF"/>
      </a:accent5>
      <a:accent6>
        <a:srgbClr val="FFFFFF"/>
      </a:accent6>
      <a:hlink>
        <a:srgbClr val="F069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key Makey Theme">
  <a:themeElements>
    <a:clrScheme name="Simple Light">
      <a:dk1>
        <a:srgbClr val="ED1C33"/>
      </a:dk1>
      <a:lt1>
        <a:srgbClr val="FFFFFF"/>
      </a:lt1>
      <a:dk2>
        <a:srgbClr val="434343"/>
      </a:dk2>
      <a:lt2>
        <a:srgbClr val="AC1F28"/>
      </a:lt2>
      <a:accent1>
        <a:srgbClr val="FDDE18"/>
      </a:accent1>
      <a:accent2>
        <a:srgbClr val="2BB473"/>
      </a:accent2>
      <a:accent3>
        <a:srgbClr val="F06922"/>
      </a:accent3>
      <a:accent4>
        <a:srgbClr val="00F66E"/>
      </a:accent4>
      <a:accent5>
        <a:srgbClr val="FFFFFF"/>
      </a:accent5>
      <a:accent6>
        <a:srgbClr val="FFFFFF"/>
      </a:accent6>
      <a:hlink>
        <a:srgbClr val="F069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