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8" r:id="rId4"/>
  </p:sldMasterIdLst>
  <p:notesMasterIdLst>
    <p:notesMasterId r:id="rId12"/>
  </p:notesMasterIdLst>
  <p:sldIdLst>
    <p:sldId id="507" r:id="rId5"/>
    <p:sldId id="511" r:id="rId6"/>
    <p:sldId id="500" r:id="rId7"/>
    <p:sldId id="494" r:id="rId8"/>
    <p:sldId id="501" r:id="rId9"/>
    <p:sldId id="510" r:id="rId10"/>
    <p:sldId id="514" r:id="rId11"/>
  </p:sldIdLst>
  <p:sldSz cx="24384000" cy="13716000"/>
  <p:notesSz cx="6807200" cy="99393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1pPr>
    <a:lvl2pPr marL="0" marR="0" indent="4572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2pPr>
    <a:lvl3pPr marL="0" marR="0" indent="9144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3pPr>
    <a:lvl4pPr marL="0" marR="0" indent="13716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4pPr>
    <a:lvl5pPr marL="0" marR="0" indent="18288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5pPr>
    <a:lvl6pPr marL="0" marR="0" indent="22860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6pPr>
    <a:lvl7pPr marL="0" marR="0" indent="27432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7pPr>
    <a:lvl8pPr marL="0" marR="0" indent="32004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8pPr>
    <a:lvl9pPr marL="0" marR="0" indent="3657600" algn="l" defTabSz="2438338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Simplon Norm"/>
        <a:ea typeface="Simplon Norm"/>
        <a:cs typeface="Simplon Norm"/>
        <a:sym typeface="Simplon Nor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95F00C-8EE8-674E-F553-1B1F76E443E4}" name="Steph Su" initials="SS" userId="S::stephsu@ipevo.com::24a2cf92-a966-48dc-a62e-c83d08d5e4fd" providerId="AD"/>
  <p188:author id="{333A9868-8522-8B80-169A-D15B1AE7EF77}" name="Aaron Lee" initials="AL" userId="S::aaronlee@ipevo.com::4375e612-9a40-412d-a197-3f214c3eddab" providerId="AD"/>
  <p188:author id="{E36907A7-84DB-C8CA-0FD2-E11C928C7E41}" name="Jeremy Teng" initials="JT" userId="S::jeremyteng@ipevo.com::d4e52af4-ef32-4587-95ce-e03d52a4e028" providerId="AD"/>
  <p188:author id="{94BA1AB0-3A77-6775-4186-778666098578}" name="Tin Chen" initials="TC" userId="S::tinchen@staff.ipevo.com::18221367-880a-4a7e-af9b-402a553d0de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ng, Jeremy" initials="TJ" lastIdx="1" clrIdx="0">
    <p:extLst>
      <p:ext uri="{19B8F6BF-5375-455C-9EA6-DF929625EA0E}">
        <p15:presenceInfo xmlns:p15="http://schemas.microsoft.com/office/powerpoint/2012/main" userId="S::jeremy.teng@barco.com::5a120699-31c2-4ec0-9c6a-b4ace476e7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834F"/>
    <a:srgbClr val="9D204C"/>
    <a:srgbClr val="F39748"/>
    <a:srgbClr val="468996"/>
    <a:srgbClr val="8C4691"/>
    <a:srgbClr val="74BE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1"/>
    <p:restoredTop sz="94965"/>
  </p:normalViewPr>
  <p:slideViewPr>
    <p:cSldViewPr snapToGrid="0">
      <p:cViewPr>
        <p:scale>
          <a:sx n="100" d="100"/>
          <a:sy n="100" d="100"/>
        </p:scale>
        <p:origin x="-352" y="-22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11-29T03:05:17.765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16403 17976 3119 0 0,'-1'0'560'0'0,"-1"0"-560"0"0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07627" y="4721186"/>
            <a:ext cx="4991947" cy="4472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568036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90" indent="0" algn="ctr">
              <a:buNone/>
              <a:defRPr sz="4000"/>
            </a:lvl2pPr>
            <a:lvl3pPr marL="1828778" indent="0" algn="ctr">
              <a:buNone/>
              <a:defRPr sz="3600"/>
            </a:lvl3pPr>
            <a:lvl4pPr marL="2743168" indent="0" algn="ctr">
              <a:buNone/>
              <a:defRPr sz="3200"/>
            </a:lvl4pPr>
            <a:lvl5pPr marL="3657555" indent="0" algn="ctr">
              <a:buNone/>
              <a:defRPr sz="3200"/>
            </a:lvl5pPr>
            <a:lvl6pPr marL="4571942" indent="0" algn="ctr">
              <a:buNone/>
              <a:defRPr sz="3200"/>
            </a:lvl6pPr>
            <a:lvl7pPr marL="5486330" indent="0" algn="ctr">
              <a:buNone/>
              <a:defRPr sz="3200"/>
            </a:lvl7pPr>
            <a:lvl8pPr marL="6400720" indent="0" algn="ctr">
              <a:buNone/>
              <a:defRPr sz="3200"/>
            </a:lvl8pPr>
            <a:lvl9pPr marL="7315110" indent="0" algn="ctr">
              <a:buNone/>
              <a:defRPr sz="3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3701" y="3419479"/>
            <a:ext cx="21031200" cy="5705475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63701" y="9178928"/>
            <a:ext cx="21031200" cy="300037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11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6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676400" y="3651251"/>
            <a:ext cx="10363200" cy="870267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2344400" y="3651251"/>
            <a:ext cx="10363200" cy="870267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79579" y="3362325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90" indent="0">
              <a:buNone/>
              <a:defRPr sz="4000" b="1"/>
            </a:lvl2pPr>
            <a:lvl3pPr marL="1828778" indent="0">
              <a:buNone/>
              <a:defRPr sz="3600" b="1"/>
            </a:lvl3pPr>
            <a:lvl4pPr marL="2743168" indent="0">
              <a:buNone/>
              <a:defRPr sz="3200" b="1"/>
            </a:lvl4pPr>
            <a:lvl5pPr marL="3657555" indent="0">
              <a:buNone/>
              <a:defRPr sz="3200" b="1"/>
            </a:lvl5pPr>
            <a:lvl6pPr marL="4571942" indent="0">
              <a:buNone/>
              <a:defRPr sz="3200" b="1"/>
            </a:lvl6pPr>
            <a:lvl7pPr marL="5486330" indent="0">
              <a:buNone/>
              <a:defRPr sz="3200" b="1"/>
            </a:lvl7pPr>
            <a:lvl8pPr marL="6400720" indent="0">
              <a:buNone/>
              <a:defRPr sz="3200" b="1"/>
            </a:lvl8pPr>
            <a:lvl9pPr marL="7315110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679579" y="5010151"/>
            <a:ext cx="10315573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12344404" y="3362325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90" indent="0">
              <a:buNone/>
              <a:defRPr sz="4000" b="1"/>
            </a:lvl2pPr>
            <a:lvl3pPr marL="1828778" indent="0">
              <a:buNone/>
              <a:defRPr sz="3600" b="1"/>
            </a:lvl3pPr>
            <a:lvl4pPr marL="2743168" indent="0">
              <a:buNone/>
              <a:defRPr sz="3200" b="1"/>
            </a:lvl4pPr>
            <a:lvl5pPr marL="3657555" indent="0">
              <a:buNone/>
              <a:defRPr sz="3200" b="1"/>
            </a:lvl5pPr>
            <a:lvl6pPr marL="4571942" indent="0">
              <a:buNone/>
              <a:defRPr sz="3200" b="1"/>
            </a:lvl6pPr>
            <a:lvl7pPr marL="5486330" indent="0">
              <a:buNone/>
              <a:defRPr sz="3200" b="1"/>
            </a:lvl7pPr>
            <a:lvl8pPr marL="6400720" indent="0">
              <a:buNone/>
              <a:defRPr sz="3200" b="1"/>
            </a:lvl8pPr>
            <a:lvl9pPr marL="7315110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12344404" y="5010151"/>
            <a:ext cx="10366376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730253"/>
            <a:ext cx="21031200" cy="265112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79581" y="3362324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12" indent="0">
              <a:buNone/>
              <a:defRPr sz="4000" b="1"/>
            </a:lvl2pPr>
            <a:lvl3pPr marL="1828824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8" indent="0">
              <a:buNone/>
              <a:defRPr sz="3200" b="1"/>
            </a:lvl6pPr>
            <a:lvl7pPr marL="5486470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2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679581" y="5010152"/>
            <a:ext cx="10315574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12344402" y="3362324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12" indent="0">
              <a:buNone/>
              <a:defRPr sz="4000" b="1"/>
            </a:lvl2pPr>
            <a:lvl3pPr marL="1828824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8" indent="0">
              <a:buNone/>
              <a:defRPr sz="3200" b="1"/>
            </a:lvl6pPr>
            <a:lvl7pPr marL="5486470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2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12344402" y="5010152"/>
            <a:ext cx="10366376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79579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679579" y="5010150"/>
            <a:ext cx="10315574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12344402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78" indent="0">
              <a:buNone/>
              <a:defRPr sz="4000" b="1"/>
            </a:lvl2pPr>
            <a:lvl3pPr marL="1828754" indent="0">
              <a:buNone/>
              <a:defRPr sz="3600" b="1"/>
            </a:lvl3pPr>
            <a:lvl4pPr marL="2743132" indent="0">
              <a:buNone/>
              <a:defRPr sz="3200" b="1"/>
            </a:lvl4pPr>
            <a:lvl5pPr marL="3657508" indent="0">
              <a:buNone/>
              <a:defRPr sz="3200" b="1"/>
            </a:lvl5pPr>
            <a:lvl6pPr marL="4571886" indent="0">
              <a:buNone/>
              <a:defRPr sz="3200" b="1"/>
            </a:lvl6pPr>
            <a:lvl7pPr marL="5486262" indent="0">
              <a:buNone/>
              <a:defRPr sz="3200" b="1"/>
            </a:lvl7pPr>
            <a:lvl8pPr marL="6400640" indent="0">
              <a:buNone/>
              <a:defRPr sz="3200" b="1"/>
            </a:lvl8pPr>
            <a:lvl9pPr marL="7315018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12344402" y="5010150"/>
            <a:ext cx="10366376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79579" y="3362325"/>
            <a:ext cx="1031557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679579" y="5010151"/>
            <a:ext cx="10315573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12344401" y="3362325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11" indent="0">
              <a:buNone/>
              <a:defRPr sz="4000" b="1"/>
            </a:lvl2pPr>
            <a:lvl3pPr marL="1828823" indent="0">
              <a:buNone/>
              <a:defRPr sz="3600" b="1"/>
            </a:lvl3pPr>
            <a:lvl4pPr marL="2743234" indent="0">
              <a:buNone/>
              <a:defRPr sz="3200" b="1"/>
            </a:lvl4pPr>
            <a:lvl5pPr marL="3657646" indent="0">
              <a:buNone/>
              <a:defRPr sz="3200" b="1"/>
            </a:lvl5pPr>
            <a:lvl6pPr marL="4572057" indent="0">
              <a:buNone/>
              <a:defRPr sz="3200" b="1"/>
            </a:lvl6pPr>
            <a:lvl7pPr marL="5486469" indent="0">
              <a:buNone/>
              <a:defRPr sz="3200" b="1"/>
            </a:lvl7pPr>
            <a:lvl8pPr marL="6400880" indent="0">
              <a:buNone/>
              <a:defRPr sz="3200" b="1"/>
            </a:lvl8pPr>
            <a:lvl9pPr marL="7315291" indent="0">
              <a:buNone/>
              <a:defRPr sz="3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12344401" y="5010151"/>
            <a:ext cx="10366376" cy="7369176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48000" y="7204077"/>
            <a:ext cx="18288000" cy="3311526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2" indent="0" algn="ctr">
              <a:buNone/>
              <a:defRPr sz="4000"/>
            </a:lvl2pPr>
            <a:lvl3pPr marL="1828824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8" indent="0" algn="ctr">
              <a:buNone/>
              <a:defRPr sz="3200"/>
            </a:lvl6pPr>
            <a:lvl7pPr marL="5486470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2" indent="0" algn="ctr">
              <a:buNone/>
              <a:defRPr sz="3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66376" y="1974855"/>
            <a:ext cx="12344400" cy="9747251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6" y="4114804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90" indent="0">
              <a:buNone/>
              <a:defRPr sz="2800"/>
            </a:lvl2pPr>
            <a:lvl3pPr marL="1828778" indent="0">
              <a:buNone/>
              <a:defRPr sz="2400"/>
            </a:lvl3pPr>
            <a:lvl4pPr marL="2743168" indent="0">
              <a:buNone/>
              <a:defRPr sz="2000"/>
            </a:lvl4pPr>
            <a:lvl5pPr marL="3657555" indent="0">
              <a:buNone/>
              <a:defRPr sz="2000"/>
            </a:lvl5pPr>
            <a:lvl6pPr marL="4571942" indent="0">
              <a:buNone/>
              <a:defRPr sz="2000"/>
            </a:lvl6pPr>
            <a:lvl7pPr marL="5486330" indent="0">
              <a:buNone/>
              <a:defRPr sz="2000"/>
            </a:lvl7pPr>
            <a:lvl8pPr marL="6400720" indent="0">
              <a:buNone/>
              <a:defRPr sz="2000"/>
            </a:lvl8pPr>
            <a:lvl9pPr marL="7315110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366376" y="1974855"/>
            <a:ext cx="12344400" cy="9747251"/>
          </a:xfrm>
        </p:spPr>
        <p:txBody>
          <a:bodyPr/>
          <a:lstStyle>
            <a:lvl1pPr marL="0" indent="0">
              <a:buNone/>
              <a:defRPr sz="6400"/>
            </a:lvl1pPr>
            <a:lvl2pPr marL="914390" indent="0">
              <a:buNone/>
              <a:defRPr sz="5600"/>
            </a:lvl2pPr>
            <a:lvl3pPr marL="1828778" indent="0">
              <a:buNone/>
              <a:defRPr sz="4800"/>
            </a:lvl3pPr>
            <a:lvl4pPr marL="2743168" indent="0">
              <a:buNone/>
              <a:defRPr sz="4000"/>
            </a:lvl4pPr>
            <a:lvl5pPr marL="3657555" indent="0">
              <a:buNone/>
              <a:defRPr sz="4000"/>
            </a:lvl5pPr>
            <a:lvl6pPr marL="4571942" indent="0">
              <a:buNone/>
              <a:defRPr sz="4000"/>
            </a:lvl6pPr>
            <a:lvl7pPr marL="5486330" indent="0">
              <a:buNone/>
              <a:defRPr sz="4000"/>
            </a:lvl7pPr>
            <a:lvl8pPr marL="6400720" indent="0">
              <a:buNone/>
              <a:defRPr sz="4000"/>
            </a:lvl8pPr>
            <a:lvl9pPr marL="7315110" indent="0">
              <a:buNone/>
              <a:defRPr sz="4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6" y="4114804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90" indent="0">
              <a:buNone/>
              <a:defRPr sz="2800"/>
            </a:lvl2pPr>
            <a:lvl3pPr marL="1828778" indent="0">
              <a:buNone/>
              <a:defRPr sz="2400"/>
            </a:lvl3pPr>
            <a:lvl4pPr marL="2743168" indent="0">
              <a:buNone/>
              <a:defRPr sz="2000"/>
            </a:lvl4pPr>
            <a:lvl5pPr marL="3657555" indent="0">
              <a:buNone/>
              <a:defRPr sz="2000"/>
            </a:lvl5pPr>
            <a:lvl6pPr marL="4571942" indent="0">
              <a:buNone/>
              <a:defRPr sz="2000"/>
            </a:lvl6pPr>
            <a:lvl7pPr marL="5486330" indent="0">
              <a:buNone/>
              <a:defRPr sz="2000"/>
            </a:lvl7pPr>
            <a:lvl8pPr marL="6400720" indent="0">
              <a:buNone/>
              <a:defRPr sz="2000"/>
            </a:lvl8pPr>
            <a:lvl9pPr marL="7315110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66376" y="1974852"/>
            <a:ext cx="12344400" cy="9747252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6" y="4114802"/>
            <a:ext cx="786447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2" indent="0">
              <a:buNone/>
              <a:defRPr sz="2800"/>
            </a:lvl2pPr>
            <a:lvl3pPr marL="1828824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8" indent="0">
              <a:buNone/>
              <a:defRPr sz="2000"/>
            </a:lvl6pPr>
            <a:lvl7pPr marL="5486470" indent="0">
              <a:buNone/>
              <a:defRPr sz="2000"/>
            </a:lvl7pPr>
            <a:lvl8pPr marL="6400880" indent="0">
              <a:buNone/>
              <a:defRPr sz="2000"/>
            </a:lvl8pPr>
            <a:lvl9pPr marL="7315292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6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366376" y="1974852"/>
            <a:ext cx="12344400" cy="9747252"/>
          </a:xfrm>
        </p:spPr>
        <p:txBody>
          <a:bodyPr/>
          <a:lstStyle>
            <a:lvl1pPr marL="0" indent="0">
              <a:buNone/>
              <a:defRPr sz="6400"/>
            </a:lvl1pPr>
            <a:lvl2pPr marL="914412" indent="0">
              <a:buNone/>
              <a:defRPr sz="5600"/>
            </a:lvl2pPr>
            <a:lvl3pPr marL="1828824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8" indent="0">
              <a:buNone/>
              <a:defRPr sz="4000"/>
            </a:lvl6pPr>
            <a:lvl7pPr marL="5486470" indent="0">
              <a:buNone/>
              <a:defRPr sz="4000"/>
            </a:lvl7pPr>
            <a:lvl8pPr marL="6400880" indent="0">
              <a:buNone/>
              <a:defRPr sz="4000"/>
            </a:lvl8pPr>
            <a:lvl9pPr marL="7315292" indent="0">
              <a:buNone/>
              <a:defRPr sz="4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6" y="4114802"/>
            <a:ext cx="7864476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2" indent="0">
              <a:buNone/>
              <a:defRPr sz="2800"/>
            </a:lvl2pPr>
            <a:lvl3pPr marL="1828824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8" indent="0">
              <a:buNone/>
              <a:defRPr sz="2000"/>
            </a:lvl6pPr>
            <a:lvl7pPr marL="5486470" indent="0">
              <a:buNone/>
              <a:defRPr sz="2000"/>
            </a:lvl7pPr>
            <a:lvl8pPr marL="6400880" indent="0">
              <a:buNone/>
              <a:defRPr sz="2000"/>
            </a:lvl8pPr>
            <a:lvl9pPr marL="7315292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366376" y="1974853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378" indent="0">
              <a:buNone/>
              <a:defRPr sz="5600"/>
            </a:lvl2pPr>
            <a:lvl3pPr marL="1828754" indent="0">
              <a:buNone/>
              <a:defRPr sz="4800"/>
            </a:lvl3pPr>
            <a:lvl4pPr marL="2743132" indent="0">
              <a:buNone/>
              <a:defRPr sz="4000"/>
            </a:lvl4pPr>
            <a:lvl5pPr marL="3657508" indent="0">
              <a:buNone/>
              <a:defRPr sz="4000"/>
            </a:lvl5pPr>
            <a:lvl6pPr marL="4571886" indent="0">
              <a:buNone/>
              <a:defRPr sz="4000"/>
            </a:lvl6pPr>
            <a:lvl7pPr marL="5486262" indent="0">
              <a:buNone/>
              <a:defRPr sz="4000"/>
            </a:lvl7pPr>
            <a:lvl8pPr marL="6400640" indent="0">
              <a:buNone/>
              <a:defRPr sz="4000"/>
            </a:lvl8pPr>
            <a:lvl9pPr marL="7315018" indent="0">
              <a:buNone/>
              <a:defRPr sz="4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7" y="4114802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78" indent="0">
              <a:buNone/>
              <a:defRPr sz="2800"/>
            </a:lvl2pPr>
            <a:lvl3pPr marL="1828754" indent="0">
              <a:buNone/>
              <a:defRPr sz="2400"/>
            </a:lvl3pPr>
            <a:lvl4pPr marL="2743132" indent="0">
              <a:buNone/>
              <a:defRPr sz="2000"/>
            </a:lvl4pPr>
            <a:lvl5pPr marL="3657508" indent="0">
              <a:buNone/>
              <a:defRPr sz="2000"/>
            </a:lvl5pPr>
            <a:lvl6pPr marL="4571886" indent="0">
              <a:buNone/>
              <a:defRPr sz="2000"/>
            </a:lvl6pPr>
            <a:lvl7pPr marL="5486262" indent="0">
              <a:buNone/>
              <a:defRPr sz="2000"/>
            </a:lvl7pPr>
            <a:lvl8pPr marL="6400640" indent="0">
              <a:buNone/>
              <a:defRPr sz="2000"/>
            </a:lvl8pPr>
            <a:lvl9pPr marL="7315018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366376" y="1974852"/>
            <a:ext cx="12344400" cy="9747251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6" y="4114801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9576" y="914400"/>
            <a:ext cx="7864475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0366376" y="1974852"/>
            <a:ext cx="12344400" cy="9747251"/>
          </a:xfrm>
        </p:spPr>
        <p:txBody>
          <a:bodyPr/>
          <a:lstStyle>
            <a:lvl1pPr marL="0" indent="0">
              <a:buNone/>
              <a:defRPr sz="6400"/>
            </a:lvl1pPr>
            <a:lvl2pPr marL="914411" indent="0">
              <a:buNone/>
              <a:defRPr sz="5600"/>
            </a:lvl2pPr>
            <a:lvl3pPr marL="1828823" indent="0">
              <a:buNone/>
              <a:defRPr sz="4800"/>
            </a:lvl3pPr>
            <a:lvl4pPr marL="2743234" indent="0">
              <a:buNone/>
              <a:defRPr sz="4000"/>
            </a:lvl4pPr>
            <a:lvl5pPr marL="3657646" indent="0">
              <a:buNone/>
              <a:defRPr sz="4000"/>
            </a:lvl5pPr>
            <a:lvl6pPr marL="4572057" indent="0">
              <a:buNone/>
              <a:defRPr sz="4000"/>
            </a:lvl6pPr>
            <a:lvl7pPr marL="5486469" indent="0">
              <a:buNone/>
              <a:defRPr sz="4000"/>
            </a:lvl7pPr>
            <a:lvl8pPr marL="6400880" indent="0">
              <a:buNone/>
              <a:defRPr sz="4000"/>
            </a:lvl8pPr>
            <a:lvl9pPr marL="7315291" indent="0">
              <a:buNone/>
              <a:defRPr sz="4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679576" y="4114801"/>
            <a:ext cx="7864475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11" indent="0">
              <a:buNone/>
              <a:defRPr sz="2800"/>
            </a:lvl2pPr>
            <a:lvl3pPr marL="1828823" indent="0">
              <a:buNone/>
              <a:defRPr sz="2400"/>
            </a:lvl3pPr>
            <a:lvl4pPr marL="2743234" indent="0">
              <a:buNone/>
              <a:defRPr sz="2000"/>
            </a:lvl4pPr>
            <a:lvl5pPr marL="3657646" indent="0">
              <a:buNone/>
              <a:defRPr sz="2000"/>
            </a:lvl5pPr>
            <a:lvl6pPr marL="4572057" indent="0">
              <a:buNone/>
              <a:defRPr sz="2000"/>
            </a:lvl6pPr>
            <a:lvl7pPr marL="5486469" indent="0">
              <a:buNone/>
              <a:defRPr sz="2000"/>
            </a:lvl7pPr>
            <a:lvl8pPr marL="6400880" indent="0">
              <a:buNone/>
              <a:defRPr sz="2000"/>
            </a:lvl8pPr>
            <a:lvl9pPr marL="7315291" indent="0">
              <a:buNone/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6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78" indent="0" algn="ctr">
              <a:buNone/>
              <a:defRPr sz="4000"/>
            </a:lvl2pPr>
            <a:lvl3pPr marL="1828754" indent="0" algn="ctr">
              <a:buNone/>
              <a:defRPr sz="3600"/>
            </a:lvl3pPr>
            <a:lvl4pPr marL="2743132" indent="0" algn="ctr">
              <a:buNone/>
              <a:defRPr sz="3200"/>
            </a:lvl4pPr>
            <a:lvl5pPr marL="3657508" indent="0" algn="ctr">
              <a:buNone/>
              <a:defRPr sz="3200"/>
            </a:lvl5pPr>
            <a:lvl6pPr marL="4571886" indent="0" algn="ctr">
              <a:buNone/>
              <a:defRPr sz="3200"/>
            </a:lvl6pPr>
            <a:lvl7pPr marL="5486262" indent="0" algn="ctr">
              <a:buNone/>
              <a:defRPr sz="3200"/>
            </a:lvl7pPr>
            <a:lvl8pPr marL="6400640" indent="0" algn="ctr">
              <a:buNone/>
              <a:defRPr sz="3200"/>
            </a:lvl8pPr>
            <a:lvl9pPr marL="7315018" indent="0" algn="ctr">
              <a:buNone/>
              <a:defRPr sz="3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17449801" y="730252"/>
            <a:ext cx="5257800" cy="1162367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1676401" y="730252"/>
            <a:ext cx="15468600" cy="1162367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048000" y="7204075"/>
            <a:ext cx="18288000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11" indent="0" algn="ctr">
              <a:buNone/>
              <a:defRPr sz="4000"/>
            </a:lvl2pPr>
            <a:lvl3pPr marL="1828823" indent="0" algn="ctr">
              <a:buNone/>
              <a:defRPr sz="3600"/>
            </a:lvl3pPr>
            <a:lvl4pPr marL="2743234" indent="0" algn="ctr">
              <a:buNone/>
              <a:defRPr sz="3200"/>
            </a:lvl4pPr>
            <a:lvl5pPr marL="3657646" indent="0" algn="ctr">
              <a:buNone/>
              <a:defRPr sz="3200"/>
            </a:lvl5pPr>
            <a:lvl6pPr marL="4572057" indent="0" algn="ctr">
              <a:buNone/>
              <a:defRPr sz="3200"/>
            </a:lvl6pPr>
            <a:lvl7pPr marL="5486469" indent="0" algn="ctr">
              <a:buNone/>
              <a:defRPr sz="3200"/>
            </a:lvl7pPr>
            <a:lvl8pPr marL="6400880" indent="0" algn="ctr">
              <a:buNone/>
              <a:defRPr sz="3200"/>
            </a:lvl8pPr>
            <a:lvl9pPr marL="7315291" indent="0" algn="ctr">
              <a:buNone/>
              <a:defRPr sz="3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3701" y="3419481"/>
            <a:ext cx="21031200" cy="5705475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63701" y="9178931"/>
            <a:ext cx="21031200" cy="300037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9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78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5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94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33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72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11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3702" y="3419480"/>
            <a:ext cx="21031200" cy="5705476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63702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12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2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4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5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7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9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63702" y="3419481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63702" y="9178929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78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54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13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50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88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26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64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01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70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2023/2/17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47" r:id="rId2"/>
    <p:sldLayoutId id="2147483731" r:id="rId3"/>
    <p:sldLayoutId id="2147483732" r:id="rId4"/>
    <p:sldLayoutId id="2147483695" r:id="rId5"/>
    <p:sldLayoutId id="2147483696" r:id="rId6"/>
    <p:sldLayoutId id="2147483710" r:id="rId7"/>
    <p:sldLayoutId id="2147483748" r:id="rId8"/>
    <p:sldLayoutId id="2147483734" r:id="rId9"/>
    <p:sldLayoutId id="2147483735" r:id="rId10"/>
    <p:sldLayoutId id="2147483697" r:id="rId11"/>
    <p:sldLayoutId id="2147483698" r:id="rId12"/>
    <p:sldLayoutId id="2147483711" r:id="rId13"/>
    <p:sldLayoutId id="2147483749" r:id="rId14"/>
    <p:sldLayoutId id="2147483737" r:id="rId15"/>
    <p:sldLayoutId id="2147483738" r:id="rId16"/>
    <p:sldLayoutId id="2147483699" r:id="rId17"/>
    <p:sldLayoutId id="2147483700" r:id="rId18"/>
    <p:sldLayoutId id="2147483701" r:id="rId19"/>
    <p:sldLayoutId id="2147483712" r:id="rId20"/>
    <p:sldLayoutId id="2147483713" r:id="rId21"/>
    <p:sldLayoutId id="2147483750" r:id="rId22"/>
    <p:sldLayoutId id="2147483751" r:id="rId23"/>
    <p:sldLayoutId id="2147483741" r:id="rId24"/>
    <p:sldLayoutId id="2147483742" r:id="rId25"/>
    <p:sldLayoutId id="2147483743" r:id="rId26"/>
    <p:sldLayoutId id="2147483744" r:id="rId27"/>
    <p:sldLayoutId id="2147483702" r:id="rId28"/>
    <p:sldLayoutId id="2147483703" r:id="rId29"/>
    <p:sldLayoutId id="2147483704" r:id="rId30"/>
    <p:sldLayoutId id="2147483705" r:id="rId31"/>
  </p:sldLayoutIdLst>
  <p:txStyles>
    <p:titleStyle>
      <a:lvl1pPr algn="l" defTabSz="1828823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6" indent="-457206" algn="l" defTabSz="1828823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1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29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40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51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63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74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86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97" indent="-457206" algn="l" defTabSz="18288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1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23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34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46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57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69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80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91" algn="l" defTabSz="1828823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customXml" Target="../ink/ink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473F33B9-7192-125C-F6F7-028EB8972F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121"/>
            <a:ext cx="24443142" cy="1372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37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9">
            <a:extLst>
              <a:ext uri="{FF2B5EF4-FFF2-40B4-BE49-F238E27FC236}">
                <a16:creationId xmlns:a16="http://schemas.microsoft.com/office/drawing/2014/main" id="{8F1F9336-F28A-AE73-5628-FDE49F29F1C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396" y="3527049"/>
            <a:ext cx="20712884" cy="8100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FE8996-AAD1-D5BD-357A-648FF6E583DB}"/>
              </a:ext>
            </a:extLst>
          </p:cNvPr>
          <p:cNvSpPr txBox="1"/>
          <p:nvPr/>
        </p:nvSpPr>
        <p:spPr>
          <a:xfrm>
            <a:off x="2440325" y="3336521"/>
            <a:ext cx="9923954" cy="5810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World's first </a:t>
            </a:r>
            <a:r>
              <a:rPr lang="en-US" sz="2400" b="1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uplink</a:t>
            </a: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 and </a:t>
            </a:r>
            <a:r>
              <a:rPr lang="en-US" sz="2400" b="1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downlink</a:t>
            </a: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 AI noise reduction functionality powered by IntelliGo's Technology.</a:t>
            </a:r>
          </a:p>
          <a:p>
            <a:endParaRPr lang="en-US" sz="2400" spc="48" dirty="0">
              <a:solidFill>
                <a:srgbClr val="333333"/>
              </a:solidFill>
              <a:latin typeface="Helvetica Neue"/>
              <a:ea typeface="+mn-lt"/>
              <a:cs typeface="+mn-lt"/>
              <a:sym typeface="Helvetica Neue"/>
            </a:endParaRPr>
          </a:p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AI trained with over 500 million distinct data to maintain the natural sound of the human voice while removing noise with high accuracy.</a:t>
            </a:r>
          </a:p>
          <a:p>
            <a:endParaRPr lang="en-US" sz="2400" spc="48" dirty="0">
              <a:solidFill>
                <a:srgbClr val="333333"/>
              </a:solidFill>
              <a:latin typeface="Helvetica Neue"/>
              <a:ea typeface="+mn-lt"/>
              <a:cs typeface="+mn-lt"/>
              <a:sym typeface="Helvetica Neue"/>
            </a:endParaRPr>
          </a:p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Switch between two microphone modes: 120° unidirectional and 360° omnidirectional</a:t>
            </a:r>
          </a:p>
          <a:p>
            <a:endParaRPr lang="en-US" sz="2400" spc="48" dirty="0">
              <a:solidFill>
                <a:srgbClr val="333333"/>
              </a:solidFill>
              <a:latin typeface="Helvetica Neue"/>
              <a:ea typeface="+mn-lt"/>
              <a:cs typeface="+mn-lt"/>
              <a:sym typeface="Helvetica Neue"/>
            </a:endParaRPr>
          </a:p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Convenient tabletop microphone shape with wireless Bluetooth connection</a:t>
            </a:r>
          </a:p>
          <a:p>
            <a:endParaRPr lang="en-US" sz="2400" spc="48" dirty="0">
              <a:solidFill>
                <a:srgbClr val="333333"/>
              </a:solidFill>
              <a:latin typeface="Helvetica Neue"/>
              <a:ea typeface="+mn-lt"/>
              <a:cs typeface="+mn-lt"/>
              <a:sym typeface="Helvetica Neue"/>
            </a:endParaRPr>
          </a:p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Up to 16ft (5m) audio pickup radius</a:t>
            </a:r>
          </a:p>
        </p:txBody>
      </p:sp>
      <p:pic>
        <p:nvPicPr>
          <p:cNvPr id="43" name="圖片 43" descr="一張含有 室內, 電子, 投影機 的圖片&#10;&#10;自動產生的描述">
            <a:extLst>
              <a:ext uri="{FF2B5EF4-FFF2-40B4-BE49-F238E27FC236}">
                <a16:creationId xmlns:a16="http://schemas.microsoft.com/office/drawing/2014/main" id="{FB57631E-DD4A-0752-020C-150A1A229E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16332" y="6537496"/>
            <a:ext cx="8489747" cy="4890999"/>
          </a:xfrm>
          <a:prstGeom prst="rect">
            <a:avLst/>
          </a:prstGeom>
        </p:spPr>
      </p:pic>
      <p:sp>
        <p:nvSpPr>
          <p:cNvPr id="8" name="文字版面配置區 1">
            <a:extLst>
              <a:ext uri="{FF2B5EF4-FFF2-40B4-BE49-F238E27FC236}">
                <a16:creationId xmlns:a16="http://schemas.microsoft.com/office/drawing/2014/main" id="{3648422F-E99B-0617-8720-F4A7AAE4DC07}"/>
              </a:ext>
            </a:extLst>
          </p:cNvPr>
          <p:cNvSpPr txBox="1">
            <a:spLocks/>
          </p:cNvSpPr>
          <p:nvPr/>
        </p:nvSpPr>
        <p:spPr>
          <a:xfrm>
            <a:off x="1623836" y="1169347"/>
            <a:ext cx="13606700" cy="13964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4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b="1" dirty="0">
                <a:latin typeface="Helvetica Neue"/>
                <a:ea typeface="+mn-lt"/>
                <a:cs typeface="+mn-lt"/>
              </a:rPr>
              <a:t>IPEVO </a:t>
            </a:r>
            <a:r>
              <a:rPr lang="en-US" sz="3600" b="1" dirty="0">
                <a:latin typeface="Helvetica Neue"/>
                <a:ea typeface="+mn-lt"/>
                <a:cs typeface="+mn-lt"/>
              </a:rPr>
              <a:t>VOCAL</a:t>
            </a:r>
            <a:endParaRPr lang="zh-TW" altLang="en-US" sz="3600" b="1" dirty="0">
              <a:latin typeface="Helvetica Neue"/>
              <a:ea typeface="新細明體"/>
              <a:cs typeface="+mn-lt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altLang="zh-TW" sz="3600" dirty="0">
                <a:latin typeface="Helvetica Neue"/>
                <a:ea typeface="+mn-lt"/>
                <a:cs typeface="+mn-lt"/>
              </a:rPr>
              <a:t>AI Beamforming Bluetooth Speakerphone</a:t>
            </a:r>
            <a:endParaRPr lang="zh-TW" altLang="en-US" sz="3600" dirty="0">
              <a:latin typeface="Helvetica Neue"/>
              <a:ea typeface="+mn-lt"/>
              <a:cs typeface="+mn-lt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6BB7976E-C492-D6A4-4AE7-0013F9A86BEF}"/>
              </a:ext>
            </a:extLst>
          </p:cNvPr>
          <p:cNvSpPr/>
          <p:nvPr/>
        </p:nvSpPr>
        <p:spPr>
          <a:xfrm>
            <a:off x="2071621" y="3680874"/>
            <a:ext cx="303116" cy="303116"/>
          </a:xfrm>
          <a:prstGeom prst="ellipse">
            <a:avLst/>
          </a:prstGeom>
          <a:solidFill>
            <a:srgbClr val="9D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21" name="直線單箭頭接點 20">
            <a:extLst>
              <a:ext uri="{FF2B5EF4-FFF2-40B4-BE49-F238E27FC236}">
                <a16:creationId xmlns:a16="http://schemas.microsoft.com/office/drawing/2014/main" id="{85B63D28-E5D9-68D8-C2AE-4D1D3E97F6D2}"/>
              </a:ext>
            </a:extLst>
          </p:cNvPr>
          <p:cNvCxnSpPr>
            <a:cxnSpLocks/>
          </p:cNvCxnSpPr>
          <p:nvPr/>
        </p:nvCxnSpPr>
        <p:spPr>
          <a:xfrm flipV="1">
            <a:off x="2524261" y="5770176"/>
            <a:ext cx="8809456" cy="36342"/>
          </a:xfrm>
          <a:prstGeom prst="straightConnector1">
            <a:avLst/>
          </a:prstGeom>
          <a:ln w="57150">
            <a:solidFill>
              <a:srgbClr val="9D204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>
            <a:extLst>
              <a:ext uri="{FF2B5EF4-FFF2-40B4-BE49-F238E27FC236}">
                <a16:creationId xmlns:a16="http://schemas.microsoft.com/office/drawing/2014/main" id="{8F690928-1D3A-A1B1-800C-07BEE6AA6E3B}"/>
              </a:ext>
            </a:extLst>
          </p:cNvPr>
          <p:cNvCxnSpPr>
            <a:cxnSpLocks/>
          </p:cNvCxnSpPr>
          <p:nvPr/>
        </p:nvCxnSpPr>
        <p:spPr>
          <a:xfrm flipV="1">
            <a:off x="2524261" y="4491640"/>
            <a:ext cx="8760885" cy="33457"/>
          </a:xfrm>
          <a:prstGeom prst="straightConnector1">
            <a:avLst/>
          </a:prstGeom>
          <a:ln w="57150">
            <a:solidFill>
              <a:srgbClr val="9D204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1BDA9F19-5300-E455-F444-B82D3D93E6D9}"/>
              </a:ext>
            </a:extLst>
          </p:cNvPr>
          <p:cNvCxnSpPr>
            <a:cxnSpLocks/>
          </p:cNvCxnSpPr>
          <p:nvPr/>
        </p:nvCxnSpPr>
        <p:spPr>
          <a:xfrm flipV="1">
            <a:off x="2524261" y="7090270"/>
            <a:ext cx="8742416" cy="64694"/>
          </a:xfrm>
          <a:prstGeom prst="straightConnector1">
            <a:avLst/>
          </a:prstGeom>
          <a:ln w="57150">
            <a:solidFill>
              <a:srgbClr val="9D204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矩形 28">
            <a:extLst>
              <a:ext uri="{FF2B5EF4-FFF2-40B4-BE49-F238E27FC236}">
                <a16:creationId xmlns:a16="http://schemas.microsoft.com/office/drawing/2014/main" id="{3D03C0BD-90C6-89F5-1743-3104A1EE245C}"/>
              </a:ext>
            </a:extLst>
          </p:cNvPr>
          <p:cNvSpPr/>
          <p:nvPr/>
        </p:nvSpPr>
        <p:spPr>
          <a:xfrm>
            <a:off x="1313080" y="1173153"/>
            <a:ext cx="73155" cy="1313113"/>
          </a:xfrm>
          <a:prstGeom prst="rect">
            <a:avLst/>
          </a:prstGeom>
          <a:solidFill>
            <a:srgbClr val="9D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31" name="橢圓 30">
            <a:extLst>
              <a:ext uri="{FF2B5EF4-FFF2-40B4-BE49-F238E27FC236}">
                <a16:creationId xmlns:a16="http://schemas.microsoft.com/office/drawing/2014/main" id="{1F5E4AD2-8B07-7297-E10D-073A4F77AEAF}"/>
              </a:ext>
            </a:extLst>
          </p:cNvPr>
          <p:cNvSpPr/>
          <p:nvPr/>
        </p:nvSpPr>
        <p:spPr>
          <a:xfrm>
            <a:off x="2071621" y="4943808"/>
            <a:ext cx="303116" cy="303116"/>
          </a:xfrm>
          <a:prstGeom prst="ellipse">
            <a:avLst/>
          </a:prstGeom>
          <a:solidFill>
            <a:srgbClr val="9D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33" name="橢圓 32">
            <a:extLst>
              <a:ext uri="{FF2B5EF4-FFF2-40B4-BE49-F238E27FC236}">
                <a16:creationId xmlns:a16="http://schemas.microsoft.com/office/drawing/2014/main" id="{4410DC98-0C64-048A-2570-CF22E351349D}"/>
              </a:ext>
            </a:extLst>
          </p:cNvPr>
          <p:cNvSpPr/>
          <p:nvPr/>
        </p:nvSpPr>
        <p:spPr>
          <a:xfrm>
            <a:off x="2071621" y="6205730"/>
            <a:ext cx="303116" cy="303116"/>
          </a:xfrm>
          <a:prstGeom prst="ellipse">
            <a:avLst/>
          </a:prstGeom>
          <a:solidFill>
            <a:srgbClr val="9D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35" name="橢圓 34">
            <a:extLst>
              <a:ext uri="{FF2B5EF4-FFF2-40B4-BE49-F238E27FC236}">
                <a16:creationId xmlns:a16="http://schemas.microsoft.com/office/drawing/2014/main" id="{1429FA0D-9EC3-3029-DF67-4334157D8539}"/>
              </a:ext>
            </a:extLst>
          </p:cNvPr>
          <p:cNvSpPr/>
          <p:nvPr/>
        </p:nvSpPr>
        <p:spPr>
          <a:xfrm>
            <a:off x="2047838" y="7624379"/>
            <a:ext cx="303116" cy="303116"/>
          </a:xfrm>
          <a:prstGeom prst="ellipse">
            <a:avLst/>
          </a:prstGeom>
          <a:solidFill>
            <a:srgbClr val="9D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75518FE6-0836-2C9E-7045-09A0C0874637}"/>
              </a:ext>
            </a:extLst>
          </p:cNvPr>
          <p:cNvSpPr/>
          <p:nvPr/>
        </p:nvSpPr>
        <p:spPr>
          <a:xfrm>
            <a:off x="2071621" y="8739480"/>
            <a:ext cx="303116" cy="303116"/>
          </a:xfrm>
          <a:prstGeom prst="ellipse">
            <a:avLst/>
          </a:prstGeom>
          <a:solidFill>
            <a:srgbClr val="9D2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40" name="直線單箭頭接點 39">
            <a:extLst>
              <a:ext uri="{FF2B5EF4-FFF2-40B4-BE49-F238E27FC236}">
                <a16:creationId xmlns:a16="http://schemas.microsoft.com/office/drawing/2014/main" id="{BCBB1459-F34E-E3CB-0D2E-C332ACC6D465}"/>
              </a:ext>
            </a:extLst>
          </p:cNvPr>
          <p:cNvCxnSpPr>
            <a:cxnSpLocks/>
          </p:cNvCxnSpPr>
          <p:nvPr/>
        </p:nvCxnSpPr>
        <p:spPr>
          <a:xfrm flipV="1">
            <a:off x="2555358" y="8351502"/>
            <a:ext cx="8778359" cy="64694"/>
          </a:xfrm>
          <a:prstGeom prst="straightConnector1">
            <a:avLst/>
          </a:prstGeom>
          <a:ln w="57150">
            <a:solidFill>
              <a:srgbClr val="9D204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圖片 41" descr="一張含有 黑暗 的圖片&#10;&#10;自動產生的描述">
            <a:extLst>
              <a:ext uri="{FF2B5EF4-FFF2-40B4-BE49-F238E27FC236}">
                <a16:creationId xmlns:a16="http://schemas.microsoft.com/office/drawing/2014/main" id="{233A2F53-2C0E-C1A8-E163-1C83E58513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9244" y="381448"/>
            <a:ext cx="6291202" cy="6291202"/>
          </a:xfrm>
          <a:prstGeom prst="rect">
            <a:avLst/>
          </a:prstGeom>
        </p:spPr>
      </p:pic>
      <p:pic>
        <p:nvPicPr>
          <p:cNvPr id="2" name="圖片 5">
            <a:extLst>
              <a:ext uri="{FF2B5EF4-FFF2-40B4-BE49-F238E27FC236}">
                <a16:creationId xmlns:a16="http://schemas.microsoft.com/office/drawing/2014/main" id="{A5DFE27A-210C-18E1-AE69-6F099C48CB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131" y="9774805"/>
            <a:ext cx="3440502" cy="2230362"/>
          </a:xfrm>
          <a:prstGeom prst="rect">
            <a:avLst/>
          </a:prstGeom>
        </p:spPr>
      </p:pic>
      <p:pic>
        <p:nvPicPr>
          <p:cNvPr id="10" name="圖片 13">
            <a:extLst>
              <a:ext uri="{FF2B5EF4-FFF2-40B4-BE49-F238E27FC236}">
                <a16:creationId xmlns:a16="http://schemas.microsoft.com/office/drawing/2014/main" id="{9CD22298-A448-1747-85CF-D3576ADF6A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149" y="9893824"/>
            <a:ext cx="3411747" cy="1870239"/>
          </a:xfrm>
          <a:prstGeom prst="rect">
            <a:avLst/>
          </a:prstGeom>
        </p:spPr>
      </p:pic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747F39AF-01AF-2908-F81D-BC8D8B78648C}"/>
              </a:ext>
            </a:extLst>
          </p:cNvPr>
          <p:cNvCxnSpPr>
            <a:cxnSpLocks/>
          </p:cNvCxnSpPr>
          <p:nvPr/>
        </p:nvCxnSpPr>
        <p:spPr>
          <a:xfrm flipV="1">
            <a:off x="2555358" y="9346816"/>
            <a:ext cx="4055397" cy="50317"/>
          </a:xfrm>
          <a:prstGeom prst="straightConnector1">
            <a:avLst/>
          </a:prstGeom>
          <a:ln w="57150">
            <a:solidFill>
              <a:srgbClr val="9D204C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筆跡 17">
                <a:extLst>
                  <a:ext uri="{FF2B5EF4-FFF2-40B4-BE49-F238E27FC236}">
                    <a16:creationId xmlns:a16="http://schemas.microsoft.com/office/drawing/2014/main" id="{AFCCCC93-DAF6-E6A7-2D2D-B9CA7B1C9FB0}"/>
                  </a:ext>
                </a:extLst>
              </p14:cNvPr>
              <p14:cNvContentPartPr/>
              <p14:nvPr/>
            </p14:nvContentPartPr>
            <p14:xfrm>
              <a:off x="13033970" y="12634919"/>
              <a:ext cx="21656" cy="21656"/>
            </p14:xfrm>
          </p:contentPart>
        </mc:Choice>
        <mc:Fallback xmlns="">
          <p:pic>
            <p:nvPicPr>
              <p:cNvPr id="18" name="筆跡 17">
                <a:extLst>
                  <a:ext uri="{FF2B5EF4-FFF2-40B4-BE49-F238E27FC236}">
                    <a16:creationId xmlns:a16="http://schemas.microsoft.com/office/drawing/2014/main" id="{AFCCCC93-DAF6-E6A7-2D2D-B9CA7B1C9FB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2763270" y="11552119"/>
                <a:ext cx="557642" cy="21656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F2E7EFC2-FA5C-22CD-74BB-7C4D3212A7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0895" y="2240126"/>
            <a:ext cx="2881496" cy="28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238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A2F77D89-9861-D4E4-9FC4-0CBF43B13FB7}"/>
              </a:ext>
            </a:extLst>
          </p:cNvPr>
          <p:cNvSpPr txBox="1">
            <a:spLocks/>
          </p:cNvSpPr>
          <p:nvPr/>
        </p:nvSpPr>
        <p:spPr>
          <a:xfrm>
            <a:off x="7259510" y="2512378"/>
            <a:ext cx="14205517" cy="100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numCol="1" spcCol="38100" anchor="ctr">
            <a:spAutoFit/>
          </a:bodyPr>
          <a:lstStyle>
            <a:lvl1pPr marL="381000" marR="0" indent="-381000" algn="l" defTabSz="2438338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AutoNum type="arabicPeriod"/>
              <a:tabLst/>
              <a:defRPr sz="3000" b="0" i="0" u="none" strike="noStrike" cap="none" spc="59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endParaRPr lang="zh-TW" altLang="en-US" sz="5400" b="1"/>
          </a:p>
        </p:txBody>
      </p:sp>
      <p:sp>
        <p:nvSpPr>
          <p:cNvPr id="11" name="文字版面配置區 1">
            <a:extLst>
              <a:ext uri="{FF2B5EF4-FFF2-40B4-BE49-F238E27FC236}">
                <a16:creationId xmlns:a16="http://schemas.microsoft.com/office/drawing/2014/main" id="{B0287A04-7491-12FF-1D04-27384471BA8E}"/>
              </a:ext>
            </a:extLst>
          </p:cNvPr>
          <p:cNvSpPr txBox="1">
            <a:spLocks/>
          </p:cNvSpPr>
          <p:nvPr/>
        </p:nvSpPr>
        <p:spPr>
          <a:xfrm>
            <a:off x="2601133" y="1765051"/>
            <a:ext cx="19424062" cy="2245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numCol="1" spcCol="38100" anchor="ctr">
            <a:spAutoFit/>
          </a:bodyPr>
          <a:lstStyle>
            <a:lvl1pPr marL="381000" marR="0" indent="-381000" algn="l" defTabSz="2438338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AutoNum type="arabicPeriod"/>
              <a:tabLst/>
              <a:defRPr sz="3000" b="0" i="0" u="none" strike="noStrike" cap="none" spc="59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>
              <a:buNone/>
            </a:pPr>
            <a:r>
              <a:rPr lang="en-US" altLang="zh-TW" sz="4000" b="1" dirty="0">
                <a:solidFill>
                  <a:srgbClr val="2F834F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TOTEM series leads the new Era of Hybrid Communication with an immersive collaboration and communication model that integrates online and offline work across all professions.</a:t>
            </a:r>
            <a:endParaRPr lang="zh-TW" altLang="en-US" sz="4000" b="1" dirty="0">
              <a:solidFill>
                <a:srgbClr val="2F834F"/>
              </a:solidFill>
              <a:latin typeface="Helvetica Neue" panose="02000503000000020004" pitchFamily="2" charset="0"/>
              <a:ea typeface="Microsoft JhengHei"/>
              <a:cs typeface="Helvetica Neue" panose="02000503000000020004" pitchFamily="2" charset="0"/>
            </a:endParaRPr>
          </a:p>
        </p:txBody>
      </p:sp>
      <p:pic>
        <p:nvPicPr>
          <p:cNvPr id="3" name="圖片 3" descr="一張含有 文字, 輪子, 齒輪 的圖片&#10;&#10;自動產生的描述">
            <a:extLst>
              <a:ext uri="{FF2B5EF4-FFF2-40B4-BE49-F238E27FC236}">
                <a16:creationId xmlns:a16="http://schemas.microsoft.com/office/drawing/2014/main" id="{417C80CE-2669-99DE-7206-B5CD24D053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89763" y="3652208"/>
            <a:ext cx="1048290" cy="818791"/>
          </a:xfrm>
          <a:prstGeom prst="rect">
            <a:avLst/>
          </a:prstGeom>
        </p:spPr>
      </p:pic>
      <p:pic>
        <p:nvPicPr>
          <p:cNvPr id="4" name="圖片 3" descr="一張含有 文字, 輪子, 齒輪 的圖片&#10;&#10;自動產生的描述">
            <a:extLst>
              <a:ext uri="{FF2B5EF4-FFF2-40B4-BE49-F238E27FC236}">
                <a16:creationId xmlns:a16="http://schemas.microsoft.com/office/drawing/2014/main" id="{D93C5A53-4EE1-294E-3DB3-F9CA8AB8B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2076989" y="1085850"/>
            <a:ext cx="1048290" cy="818791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12E71ABC-4DE1-D0DA-1DB2-8A6B9CCB8460}"/>
              </a:ext>
            </a:extLst>
          </p:cNvPr>
          <p:cNvGrpSpPr/>
          <p:nvPr/>
        </p:nvGrpSpPr>
        <p:grpSpPr>
          <a:xfrm>
            <a:off x="1931721" y="4413794"/>
            <a:ext cx="19638706" cy="7882128"/>
            <a:chOff x="1931721" y="4413794"/>
            <a:chExt cx="19638706" cy="7882128"/>
          </a:xfrm>
        </p:grpSpPr>
        <p:pic>
          <p:nvPicPr>
            <p:cNvPr id="5" name="圖片 5" descr="一張含有 文字 的圖片&#10;&#10;自動產生的描述">
              <a:extLst>
                <a:ext uri="{FF2B5EF4-FFF2-40B4-BE49-F238E27FC236}">
                  <a16:creationId xmlns:a16="http://schemas.microsoft.com/office/drawing/2014/main" id="{C14E68B5-6509-2AE6-F634-07B1766EF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31721" y="4413794"/>
              <a:ext cx="19638706" cy="788212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B71C4D-3781-8683-5BBD-C8DAAFC3144B}"/>
                </a:ext>
              </a:extLst>
            </p:cNvPr>
            <p:cNvSpPr/>
            <p:nvPr/>
          </p:nvSpPr>
          <p:spPr>
            <a:xfrm>
              <a:off x="5685183" y="8488017"/>
              <a:ext cx="3717234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2F12EC3-D08A-34FA-C5E2-F9FD7B43A8DD}"/>
                </a:ext>
              </a:extLst>
            </p:cNvPr>
            <p:cNvSpPr/>
            <p:nvPr/>
          </p:nvSpPr>
          <p:spPr>
            <a:xfrm>
              <a:off x="11240425" y="8547652"/>
              <a:ext cx="4065835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DD4C6BF-0AB7-9C15-C460-0D55E873773E}"/>
                </a:ext>
              </a:extLst>
            </p:cNvPr>
            <p:cNvSpPr/>
            <p:nvPr/>
          </p:nvSpPr>
          <p:spPr>
            <a:xfrm>
              <a:off x="16913579" y="8488017"/>
              <a:ext cx="4376037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文字版面配置區 1">
              <a:extLst>
                <a:ext uri="{FF2B5EF4-FFF2-40B4-BE49-F238E27FC236}">
                  <a16:creationId xmlns:a16="http://schemas.microsoft.com/office/drawing/2014/main" id="{C0BAA42B-8983-396D-C630-306EF67890F4}"/>
                </a:ext>
              </a:extLst>
            </p:cNvPr>
            <p:cNvSpPr txBox="1">
              <a:spLocks/>
            </p:cNvSpPr>
            <p:nvPr/>
          </p:nvSpPr>
          <p:spPr>
            <a:xfrm>
              <a:off x="5747182" y="8464260"/>
              <a:ext cx="3024655" cy="639983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3048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9144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15240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21336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27432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33528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39624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5720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1816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indent="0" hangingPunct="1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tx1"/>
                  </a:solidFill>
                  <a:latin typeface="Helvetica Neue"/>
                  <a:ea typeface="+mn-lt"/>
                  <a:cs typeface="+mn-lt"/>
                </a:rPr>
                <a:t>Multimodal Collaboration Camera</a:t>
              </a:r>
              <a:endParaRPr lang="zh-TW" altLang="en-US" sz="2000" dirty="0">
                <a:solidFill>
                  <a:schemeClr val="tx1"/>
                </a:solidFill>
                <a:latin typeface="Helvetica Neue"/>
                <a:ea typeface="新細明體"/>
                <a:cs typeface="+mn-lt"/>
              </a:endParaRPr>
            </a:p>
          </p:txBody>
        </p:sp>
        <p:sp>
          <p:nvSpPr>
            <p:cNvPr id="6" name="文字版面配置區 1">
              <a:extLst>
                <a:ext uri="{FF2B5EF4-FFF2-40B4-BE49-F238E27FC236}">
                  <a16:creationId xmlns:a16="http://schemas.microsoft.com/office/drawing/2014/main" id="{BBAB2DA3-FE98-0B87-6CA6-A2210FC828B7}"/>
                </a:ext>
              </a:extLst>
            </p:cNvPr>
            <p:cNvSpPr txBox="1">
              <a:spLocks/>
            </p:cNvSpPr>
            <p:nvPr/>
          </p:nvSpPr>
          <p:spPr>
            <a:xfrm>
              <a:off x="11166402" y="8464261"/>
              <a:ext cx="2736196" cy="639983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3048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9144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15240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21336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27432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33528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39624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5720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1816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indent="0" hangingPunct="1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tx1"/>
                  </a:solidFill>
                  <a:latin typeface="Helvetica Neue"/>
                  <a:ea typeface="+mn-lt"/>
                  <a:cs typeface="+mn-lt"/>
                </a:rPr>
                <a:t>Panoramic Conference Camera</a:t>
              </a:r>
              <a:endParaRPr lang="zh-TW" altLang="en-US" sz="2000" dirty="0">
                <a:solidFill>
                  <a:schemeClr val="tx1"/>
                </a:solidFill>
                <a:latin typeface="Helvetica Neue"/>
                <a:ea typeface="新細明體"/>
                <a:cs typeface="+mn-lt"/>
              </a:endParaRPr>
            </a:p>
          </p:txBody>
        </p:sp>
        <p:sp>
          <p:nvSpPr>
            <p:cNvPr id="8" name="文字版面配置區 1">
              <a:extLst>
                <a:ext uri="{FF2B5EF4-FFF2-40B4-BE49-F238E27FC236}">
                  <a16:creationId xmlns:a16="http://schemas.microsoft.com/office/drawing/2014/main" id="{895BFBA8-494D-8B1E-396D-0B2A8F1C9977}"/>
                </a:ext>
              </a:extLst>
            </p:cNvPr>
            <p:cNvSpPr txBox="1">
              <a:spLocks/>
            </p:cNvSpPr>
            <p:nvPr/>
          </p:nvSpPr>
          <p:spPr>
            <a:xfrm>
              <a:off x="16893041" y="8464260"/>
              <a:ext cx="3024654" cy="639983"/>
            </a:xfrm>
            <a:prstGeom prst="rect">
              <a:avLst/>
            </a:prstGeom>
          </p:spPr>
          <p:txBody>
            <a:bodyPr lIns="91440" tIns="45720" rIns="91440" bIns="45720" anchor="ctr"/>
            <a:lstStyle>
              <a:lvl1pPr marL="3048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1pPr>
              <a:lvl2pPr marL="9144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2pPr>
              <a:lvl3pPr marL="15240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3pPr>
              <a:lvl4pPr marL="21336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4pPr>
              <a:lvl5pPr marL="27432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5pPr>
              <a:lvl6pPr marL="33528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6pPr>
              <a:lvl7pPr marL="39624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7pPr>
              <a:lvl8pPr marL="45720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8pPr>
              <a:lvl9pPr marL="5181600" marR="0" indent="-304800" algn="l" defTabSz="2438338" rtl="0" latinLnBrk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2400" b="0" i="0" u="none" strike="noStrike" cap="none" spc="48" baseline="0">
                  <a:solidFill>
                    <a:srgbClr val="333333"/>
                  </a:solidFill>
                  <a:uFillTx/>
                  <a:latin typeface="+mn-lt"/>
                  <a:ea typeface="+mn-ea"/>
                  <a:cs typeface="+mn-cs"/>
                  <a:sym typeface="Helvetica Neue"/>
                </a:defRPr>
              </a:lvl9pPr>
            </a:lstStyle>
            <a:p>
              <a:pPr marL="0" indent="0" hangingPunct="1">
                <a:lnSpc>
                  <a:spcPct val="100000"/>
                </a:lnSpc>
                <a:buNone/>
              </a:pPr>
              <a:r>
                <a:rPr lang="en-US" altLang="zh-TW" sz="2000" dirty="0">
                  <a:solidFill>
                    <a:schemeClr val="tx1"/>
                  </a:solidFill>
                  <a:latin typeface="Helvetica Neue"/>
                  <a:ea typeface="+mn-lt"/>
                  <a:cs typeface="+mn-lt"/>
                </a:rPr>
                <a:t>Immersive Conferencing System</a:t>
              </a:r>
              <a:endParaRPr lang="zh-TW" altLang="en-US" sz="2000" dirty="0">
                <a:solidFill>
                  <a:schemeClr val="tx1"/>
                </a:solidFill>
                <a:latin typeface="Helvetica Neue"/>
                <a:ea typeface="新細明體"/>
                <a:cs typeface="+mn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B5B4DA8-B61D-CDC2-851D-5D4E4042049F}"/>
                </a:ext>
              </a:extLst>
            </p:cNvPr>
            <p:cNvSpPr/>
            <p:nvPr/>
          </p:nvSpPr>
          <p:spPr>
            <a:xfrm>
              <a:off x="7946125" y="7850964"/>
              <a:ext cx="144328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F5D717D-BE7A-83F3-FFAE-8674F722F83E}"/>
                </a:ext>
              </a:extLst>
            </p:cNvPr>
            <p:cNvSpPr/>
            <p:nvPr/>
          </p:nvSpPr>
          <p:spPr>
            <a:xfrm>
              <a:off x="13355383" y="7991060"/>
              <a:ext cx="144328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C0B325C-40FB-4654-718C-6E193D31C4EB}"/>
                </a:ext>
              </a:extLst>
            </p:cNvPr>
            <p:cNvSpPr/>
            <p:nvPr/>
          </p:nvSpPr>
          <p:spPr>
            <a:xfrm>
              <a:off x="19125126" y="8085273"/>
              <a:ext cx="144328" cy="5565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4086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9">
            <a:extLst>
              <a:ext uri="{FF2B5EF4-FFF2-40B4-BE49-F238E27FC236}">
                <a16:creationId xmlns:a16="http://schemas.microsoft.com/office/drawing/2014/main" id="{0C86B6E0-58E5-2A6F-8214-1FCAA2C5D2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396" y="3527049"/>
            <a:ext cx="20712884" cy="8100446"/>
          </a:xfrm>
          <a:prstGeom prst="rect">
            <a:avLst/>
          </a:prstGeom>
        </p:spPr>
      </p:pic>
      <p:sp>
        <p:nvSpPr>
          <p:cNvPr id="3" name="文字版面配置區 1">
            <a:extLst>
              <a:ext uri="{FF2B5EF4-FFF2-40B4-BE49-F238E27FC236}">
                <a16:creationId xmlns:a16="http://schemas.microsoft.com/office/drawing/2014/main" id="{2E26B4E9-6264-1BD9-3504-898138DF5F58}"/>
              </a:ext>
            </a:extLst>
          </p:cNvPr>
          <p:cNvSpPr txBox="1">
            <a:spLocks/>
          </p:cNvSpPr>
          <p:nvPr/>
        </p:nvSpPr>
        <p:spPr>
          <a:xfrm>
            <a:off x="1623836" y="1169347"/>
            <a:ext cx="13606700" cy="13964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4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b="1" dirty="0">
                <a:latin typeface="Helvetica Neue"/>
                <a:ea typeface="+mn-lt"/>
                <a:cs typeface="+mn-lt"/>
              </a:rPr>
              <a:t>IPEVO TOTEM 120</a:t>
            </a:r>
          </a:p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dirty="0">
                <a:latin typeface="Helvetica Neue"/>
                <a:ea typeface="+mn-lt"/>
                <a:cs typeface="+mn-lt"/>
              </a:rPr>
              <a:t>Multimodal Collaboration Camera</a:t>
            </a:r>
            <a:endParaRPr lang="zh-TW" altLang="en-US" sz="3600" dirty="0">
              <a:latin typeface="Helvetica Neue"/>
              <a:ea typeface="新細明體"/>
              <a:cs typeface="+mn-lt"/>
            </a:endParaRPr>
          </a:p>
        </p:txBody>
      </p:sp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A2F77D89-9861-D4E4-9FC4-0CBF43B13FB7}"/>
              </a:ext>
            </a:extLst>
          </p:cNvPr>
          <p:cNvSpPr txBox="1">
            <a:spLocks/>
          </p:cNvSpPr>
          <p:nvPr/>
        </p:nvSpPr>
        <p:spPr>
          <a:xfrm>
            <a:off x="7230796" y="2828228"/>
            <a:ext cx="14205517" cy="1009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50800" tIns="50800" rIns="50800" bIns="50800" numCol="1" spcCol="38100" anchor="ctr">
            <a:spAutoFit/>
          </a:bodyPr>
          <a:lstStyle>
            <a:lvl1pPr marL="381000" marR="0" indent="-381000" algn="l" defTabSz="2438338" rtl="0" latinLnBrk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Tx/>
              <a:buAutoNum type="arabicPeriod"/>
              <a:tabLst/>
              <a:defRPr sz="3000" b="0" i="0" u="none" strike="noStrike" cap="none" spc="59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>
              <a:buNone/>
            </a:pPr>
            <a:endParaRPr lang="zh-TW" altLang="en-US" sz="5400" b="1"/>
          </a:p>
        </p:txBody>
      </p:sp>
      <p:pic>
        <p:nvPicPr>
          <p:cNvPr id="2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FF9B5A12-25D2-4943-95F4-EEC23ACD2E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807" y="508032"/>
            <a:ext cx="5299958" cy="5659064"/>
          </a:xfrm>
          <a:prstGeom prst="rect">
            <a:avLst/>
          </a:prstGeom>
        </p:spPr>
      </p:pic>
      <p:pic>
        <p:nvPicPr>
          <p:cNvPr id="37" name="圖片 37">
            <a:extLst>
              <a:ext uri="{FF2B5EF4-FFF2-40B4-BE49-F238E27FC236}">
                <a16:creationId xmlns:a16="http://schemas.microsoft.com/office/drawing/2014/main" id="{689796C6-1EB2-2AB7-3150-03D58D843E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6108" y="10292483"/>
            <a:ext cx="4220040" cy="395570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F652D434-4B2E-B21B-2C0A-801562346618}"/>
              </a:ext>
            </a:extLst>
          </p:cNvPr>
          <p:cNvSpPr/>
          <p:nvPr/>
        </p:nvSpPr>
        <p:spPr>
          <a:xfrm>
            <a:off x="1313080" y="1173153"/>
            <a:ext cx="73155" cy="1313113"/>
          </a:xfrm>
          <a:prstGeom prst="rect">
            <a:avLst/>
          </a:prstGeom>
          <a:solidFill>
            <a:srgbClr val="4881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6" name="圖片 8" descr="一張含有 個人, 男人, 室內, 人 的圖片&#10;&#10;自動產生的描述">
            <a:extLst>
              <a:ext uri="{FF2B5EF4-FFF2-40B4-BE49-F238E27FC236}">
                <a16:creationId xmlns:a16="http://schemas.microsoft.com/office/drawing/2014/main" id="{2BC829FF-AA26-5045-B13A-F78A9FC073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44082" y="6557455"/>
            <a:ext cx="8479766" cy="4895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181D31-1019-1A08-BC25-98494D681697}"/>
              </a:ext>
            </a:extLst>
          </p:cNvPr>
          <p:cNvSpPr txBox="1"/>
          <p:nvPr/>
        </p:nvSpPr>
        <p:spPr>
          <a:xfrm>
            <a:off x="2441981" y="3619677"/>
            <a:ext cx="10129831" cy="69320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4K Dual-Lens video conference camera</a:t>
            </a:r>
            <a:endParaRPr lang="en-US" sz="2000" spc="48" dirty="0">
              <a:solidFill>
                <a:srgbClr val="333333"/>
              </a:solidFill>
              <a:latin typeface="Helvetica Neue"/>
              <a:ea typeface="+mn-lt"/>
              <a:cs typeface="+mn-lt"/>
            </a:endParaRPr>
          </a:p>
          <a:p>
            <a:pPr marL="457200" indent="-457200" rtl="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120° FOV Ultra-Wide Lens ideal for huddle rooms and online presentations</a:t>
            </a:r>
          </a:p>
          <a:p>
            <a:pPr marL="457200" indent="-457200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80°  FOV Autofocus Lens ideal for document sharing and individual video calls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The on-board “AI Stage” automatically frames the person, or multiple participants, at the center of the image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The microphone with “AI Voice” reduces disturbing background noise and enhances the human voice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Conference Cam + Demo Cam + Document Cam all in ONE Device.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sz="2400" u="sng" spc="48" dirty="0">
              <a:solidFill>
                <a:srgbClr val="333333"/>
              </a:solidFill>
              <a:latin typeface="Helvetica Neue"/>
              <a:ea typeface="+mn-lt"/>
              <a:cs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Ideal for 1 to 4 people meetings</a:t>
            </a:r>
            <a:endParaRPr lang="en-US" sz="2000" u="sng" spc="48" dirty="0">
              <a:solidFill>
                <a:srgbClr val="333333"/>
              </a:solidFill>
              <a:latin typeface="Helvetica Neue"/>
              <a:ea typeface="+mn-lt"/>
              <a:cs typeface="+mn-lt"/>
            </a:endParaRPr>
          </a:p>
          <a:p>
            <a:pPr marL="457200" indent="-457200" rtl="0">
              <a:spcBef>
                <a:spcPts val="60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</a:rPr>
              <a:t>Place directly in front of screen or participants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Use slider rail design to adjust camera for eye-level conversations, live demonstrations or document sharing.</a:t>
            </a:r>
          </a:p>
        </p:txBody>
      </p:sp>
      <p:sp>
        <p:nvSpPr>
          <p:cNvPr id="22" name="橢圓 21">
            <a:extLst>
              <a:ext uri="{FF2B5EF4-FFF2-40B4-BE49-F238E27FC236}">
                <a16:creationId xmlns:a16="http://schemas.microsoft.com/office/drawing/2014/main" id="{C3954A58-3B10-B4F5-EA73-32AD0F6F22C6}"/>
              </a:ext>
            </a:extLst>
          </p:cNvPr>
          <p:cNvSpPr/>
          <p:nvPr/>
        </p:nvSpPr>
        <p:spPr>
          <a:xfrm>
            <a:off x="1963945" y="3887906"/>
            <a:ext cx="303116" cy="303116"/>
          </a:xfrm>
          <a:prstGeom prst="ellipse">
            <a:avLst/>
          </a:prstGeom>
          <a:solidFill>
            <a:srgbClr val="2F8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69B0B61F-832D-AB1E-7EED-BD194A92724F}"/>
              </a:ext>
            </a:extLst>
          </p:cNvPr>
          <p:cNvCxnSpPr>
            <a:cxnSpLocks/>
          </p:cNvCxnSpPr>
          <p:nvPr/>
        </p:nvCxnSpPr>
        <p:spPr>
          <a:xfrm flipV="1">
            <a:off x="2493712" y="7803056"/>
            <a:ext cx="10129831" cy="7185"/>
          </a:xfrm>
          <a:prstGeom prst="straightConnector1">
            <a:avLst/>
          </a:prstGeom>
          <a:ln w="57150">
            <a:solidFill>
              <a:srgbClr val="2F83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橢圓 17">
            <a:extLst>
              <a:ext uri="{FF2B5EF4-FFF2-40B4-BE49-F238E27FC236}">
                <a16:creationId xmlns:a16="http://schemas.microsoft.com/office/drawing/2014/main" id="{55B7FF7A-0ED4-2ABB-D3DD-4DF00BA7FC28}"/>
              </a:ext>
            </a:extLst>
          </p:cNvPr>
          <p:cNvSpPr/>
          <p:nvPr/>
        </p:nvSpPr>
        <p:spPr>
          <a:xfrm>
            <a:off x="1959298" y="5585589"/>
            <a:ext cx="303116" cy="303116"/>
          </a:xfrm>
          <a:prstGeom prst="ellipse">
            <a:avLst/>
          </a:prstGeom>
          <a:solidFill>
            <a:srgbClr val="2F8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19" name="橢圓 18">
            <a:extLst>
              <a:ext uri="{FF2B5EF4-FFF2-40B4-BE49-F238E27FC236}">
                <a16:creationId xmlns:a16="http://schemas.microsoft.com/office/drawing/2014/main" id="{5F1524F1-0047-F888-4F83-F68BDC42ABA4}"/>
              </a:ext>
            </a:extLst>
          </p:cNvPr>
          <p:cNvSpPr/>
          <p:nvPr/>
        </p:nvSpPr>
        <p:spPr>
          <a:xfrm>
            <a:off x="1996207" y="6852248"/>
            <a:ext cx="303116" cy="303116"/>
          </a:xfrm>
          <a:prstGeom prst="ellipse">
            <a:avLst/>
          </a:prstGeom>
          <a:solidFill>
            <a:srgbClr val="2F8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20" name="橢圓 19">
            <a:extLst>
              <a:ext uri="{FF2B5EF4-FFF2-40B4-BE49-F238E27FC236}">
                <a16:creationId xmlns:a16="http://schemas.microsoft.com/office/drawing/2014/main" id="{AA662976-E8A6-CFD3-F782-B79EB0A68A30}"/>
              </a:ext>
            </a:extLst>
          </p:cNvPr>
          <p:cNvSpPr/>
          <p:nvPr/>
        </p:nvSpPr>
        <p:spPr>
          <a:xfrm>
            <a:off x="1996207" y="8024971"/>
            <a:ext cx="303116" cy="303116"/>
          </a:xfrm>
          <a:prstGeom prst="ellipse">
            <a:avLst/>
          </a:prstGeom>
          <a:solidFill>
            <a:srgbClr val="2F8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21" name="橢圓 20">
            <a:extLst>
              <a:ext uri="{FF2B5EF4-FFF2-40B4-BE49-F238E27FC236}">
                <a16:creationId xmlns:a16="http://schemas.microsoft.com/office/drawing/2014/main" id="{FB366B4C-D1B5-5689-FE86-AAF00DD1AD8B}"/>
              </a:ext>
            </a:extLst>
          </p:cNvPr>
          <p:cNvSpPr/>
          <p:nvPr/>
        </p:nvSpPr>
        <p:spPr>
          <a:xfrm>
            <a:off x="1967145" y="9080642"/>
            <a:ext cx="303116" cy="303116"/>
          </a:xfrm>
          <a:prstGeom prst="ellipse">
            <a:avLst/>
          </a:prstGeom>
          <a:solidFill>
            <a:srgbClr val="2F83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0B4B0908-6782-668F-A1F3-56B6A1F56920}"/>
              </a:ext>
            </a:extLst>
          </p:cNvPr>
          <p:cNvCxnSpPr>
            <a:cxnSpLocks/>
          </p:cNvCxnSpPr>
          <p:nvPr/>
        </p:nvCxnSpPr>
        <p:spPr>
          <a:xfrm>
            <a:off x="2493712" y="10710354"/>
            <a:ext cx="7600913" cy="35082"/>
          </a:xfrm>
          <a:prstGeom prst="straightConnector1">
            <a:avLst/>
          </a:prstGeom>
          <a:ln w="57150">
            <a:solidFill>
              <a:srgbClr val="2F83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1">
            <a:extLst>
              <a:ext uri="{FF2B5EF4-FFF2-40B4-BE49-F238E27FC236}">
                <a16:creationId xmlns:a16="http://schemas.microsoft.com/office/drawing/2014/main" id="{423640F8-8BD6-7A36-6811-C78044020B9B}"/>
              </a:ext>
            </a:extLst>
          </p:cNvPr>
          <p:cNvCxnSpPr>
            <a:cxnSpLocks/>
          </p:cNvCxnSpPr>
          <p:nvPr/>
        </p:nvCxnSpPr>
        <p:spPr>
          <a:xfrm flipV="1">
            <a:off x="2493712" y="5175386"/>
            <a:ext cx="10129831" cy="7185"/>
          </a:xfrm>
          <a:prstGeom prst="straightConnector1">
            <a:avLst/>
          </a:prstGeom>
          <a:ln w="57150">
            <a:solidFill>
              <a:srgbClr val="2F83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1">
            <a:extLst>
              <a:ext uri="{FF2B5EF4-FFF2-40B4-BE49-F238E27FC236}">
                <a16:creationId xmlns:a16="http://schemas.microsoft.com/office/drawing/2014/main" id="{4C352B66-A62D-4186-F4F3-CE1130D4B147}"/>
              </a:ext>
            </a:extLst>
          </p:cNvPr>
          <p:cNvCxnSpPr>
            <a:cxnSpLocks/>
          </p:cNvCxnSpPr>
          <p:nvPr/>
        </p:nvCxnSpPr>
        <p:spPr>
          <a:xfrm flipV="1">
            <a:off x="2493712" y="6468247"/>
            <a:ext cx="10129831" cy="7185"/>
          </a:xfrm>
          <a:prstGeom prst="straightConnector1">
            <a:avLst/>
          </a:prstGeom>
          <a:ln w="57150">
            <a:solidFill>
              <a:srgbClr val="2F83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單箭頭接點 11">
            <a:extLst>
              <a:ext uri="{FF2B5EF4-FFF2-40B4-BE49-F238E27FC236}">
                <a16:creationId xmlns:a16="http://schemas.microsoft.com/office/drawing/2014/main" id="{3245D869-A2E7-7D1A-83B5-AF53ED9FD942}"/>
              </a:ext>
            </a:extLst>
          </p:cNvPr>
          <p:cNvCxnSpPr>
            <a:cxnSpLocks/>
          </p:cNvCxnSpPr>
          <p:nvPr/>
        </p:nvCxnSpPr>
        <p:spPr>
          <a:xfrm flipV="1">
            <a:off x="2493712" y="8655890"/>
            <a:ext cx="10129831" cy="7185"/>
          </a:xfrm>
          <a:prstGeom prst="straightConnector1">
            <a:avLst/>
          </a:prstGeom>
          <a:ln w="57150">
            <a:solidFill>
              <a:srgbClr val="2F834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0149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9">
            <a:extLst>
              <a:ext uri="{FF2B5EF4-FFF2-40B4-BE49-F238E27FC236}">
                <a16:creationId xmlns:a16="http://schemas.microsoft.com/office/drawing/2014/main" id="{2FA2A435-35C1-C33D-6D26-8E55712C0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396" y="3527049"/>
            <a:ext cx="20712884" cy="8100446"/>
          </a:xfrm>
          <a:prstGeom prst="rect">
            <a:avLst/>
          </a:prstGeom>
        </p:spPr>
      </p:pic>
      <p:sp>
        <p:nvSpPr>
          <p:cNvPr id="8" name="文字版面配置區 1">
            <a:extLst>
              <a:ext uri="{FF2B5EF4-FFF2-40B4-BE49-F238E27FC236}">
                <a16:creationId xmlns:a16="http://schemas.microsoft.com/office/drawing/2014/main" id="{5879EDC0-A633-FBDC-5AA7-7CE9B425A783}"/>
              </a:ext>
            </a:extLst>
          </p:cNvPr>
          <p:cNvSpPr txBox="1">
            <a:spLocks/>
          </p:cNvSpPr>
          <p:nvPr/>
        </p:nvSpPr>
        <p:spPr>
          <a:xfrm>
            <a:off x="1623836" y="1169347"/>
            <a:ext cx="13606700" cy="13964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4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b="1" dirty="0">
                <a:latin typeface="Helvetica Neue"/>
                <a:ea typeface="+mn-lt"/>
                <a:cs typeface="+mn-lt"/>
              </a:rPr>
              <a:t>IPEVO TOTEM </a:t>
            </a:r>
            <a:r>
              <a:rPr lang="en-US" sz="3600" b="1" dirty="0">
                <a:latin typeface="Helvetica Neue"/>
                <a:ea typeface="+mn-lt"/>
                <a:cs typeface="+mn-lt"/>
              </a:rPr>
              <a:t>180</a:t>
            </a:r>
            <a:endParaRPr lang="en-US" altLang="zh-TW" sz="3600" b="1" dirty="0">
              <a:latin typeface="Helvetica Neue"/>
              <a:ea typeface="+mn-lt"/>
              <a:cs typeface="+mn-lt"/>
            </a:endParaRPr>
          </a:p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dirty="0">
                <a:latin typeface="Helvetica Neue"/>
                <a:ea typeface="+mn-lt"/>
                <a:cs typeface="+mn-lt"/>
              </a:rPr>
              <a:t>Panoramic Conference Camera</a:t>
            </a:r>
            <a:endParaRPr lang="zh-TW" altLang="en-US" sz="3600" dirty="0">
              <a:latin typeface="Helvetica Neue"/>
              <a:ea typeface="新細明體"/>
              <a:cs typeface="+mn-lt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0C3251F-FB8C-5349-0641-DF9EE92BD326}"/>
              </a:ext>
            </a:extLst>
          </p:cNvPr>
          <p:cNvSpPr/>
          <p:nvPr/>
        </p:nvSpPr>
        <p:spPr>
          <a:xfrm>
            <a:off x="1313080" y="1173153"/>
            <a:ext cx="73155" cy="1313113"/>
          </a:xfrm>
          <a:prstGeom prst="rect">
            <a:avLst/>
          </a:prstGeom>
          <a:solidFill>
            <a:srgbClr val="46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pic>
        <p:nvPicPr>
          <p:cNvPr id="48" name="圖片 48">
            <a:extLst>
              <a:ext uri="{FF2B5EF4-FFF2-40B4-BE49-F238E27FC236}">
                <a16:creationId xmlns:a16="http://schemas.microsoft.com/office/drawing/2014/main" id="{921E8FA5-67B7-4AB4-EA8D-8328E6EAAE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10831" y="473786"/>
            <a:ext cx="5920596" cy="5920596"/>
          </a:xfrm>
          <a:prstGeom prst="rect">
            <a:avLst/>
          </a:prstGeom>
        </p:spPr>
      </p:pic>
      <p:pic>
        <p:nvPicPr>
          <p:cNvPr id="54" name="圖片 54">
            <a:extLst>
              <a:ext uri="{FF2B5EF4-FFF2-40B4-BE49-F238E27FC236}">
                <a16:creationId xmlns:a16="http://schemas.microsoft.com/office/drawing/2014/main" id="{CF973427-4EB2-657C-0E72-248487FD1D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29" b="23342"/>
          <a:stretch/>
        </p:blipFill>
        <p:spPr>
          <a:xfrm>
            <a:off x="9920136" y="10118673"/>
            <a:ext cx="4202500" cy="2500054"/>
          </a:xfrm>
          <a:prstGeom prst="rect">
            <a:avLst/>
          </a:prstGeom>
        </p:spPr>
      </p:pic>
      <p:pic>
        <p:nvPicPr>
          <p:cNvPr id="59" name="圖片 59" descr="一張含有 個人, 室內, 團體, 膝上型電腦 的圖片&#10;&#10;自動產生的描述">
            <a:extLst>
              <a:ext uri="{FF2B5EF4-FFF2-40B4-BE49-F238E27FC236}">
                <a16:creationId xmlns:a16="http://schemas.microsoft.com/office/drawing/2014/main" id="{FF2566A4-A186-C629-9890-A5EF4BB491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5600" y="6587378"/>
            <a:ext cx="8486953" cy="49095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279E5-AF22-0C73-09A2-CD0754210EAC}"/>
              </a:ext>
            </a:extLst>
          </p:cNvPr>
          <p:cNvSpPr txBox="1"/>
          <p:nvPr/>
        </p:nvSpPr>
        <p:spPr>
          <a:xfrm>
            <a:off x="2451258" y="3603748"/>
            <a:ext cx="10129831" cy="6999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Capture the whole room via two 4 MP cameras that provide a seamlessly stitched 180° view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The on-board “AI Stage” automatically frames the person, or multiple participants, at the center of the image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The two omnidirectional microphones with built-in Background Noise Reduction with an audio pickup radius of up to 16ft(5m)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USB-C connection. Plug and Play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Ideal for 4 to 6 people meetings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8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Place directly in front of screen or at the edge of the table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Camera modes: 180° Full room view and 120° Small group view</a:t>
            </a:r>
          </a:p>
          <a:p>
            <a:b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endParaRPr lang="en-US" sz="2000" spc="48" dirty="0">
              <a:solidFill>
                <a:srgbClr val="333333"/>
              </a:solidFill>
              <a:latin typeface="Helvetica Neue"/>
              <a:ea typeface="+mn-lt"/>
              <a:cs typeface="+mn-lt"/>
              <a:sym typeface="Helvetica Neue"/>
            </a:endParaRP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1A750E60-8E5F-F621-042E-AC8255A2A0CB}"/>
              </a:ext>
            </a:extLst>
          </p:cNvPr>
          <p:cNvSpPr/>
          <p:nvPr/>
        </p:nvSpPr>
        <p:spPr>
          <a:xfrm>
            <a:off x="1963945" y="3905160"/>
            <a:ext cx="303116" cy="303116"/>
          </a:xfrm>
          <a:prstGeom prst="ellipse">
            <a:avLst/>
          </a:prstGeom>
          <a:solidFill>
            <a:srgbClr val="46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315CB8F5-BC2E-15E7-1B44-CD2655598A20}"/>
              </a:ext>
            </a:extLst>
          </p:cNvPr>
          <p:cNvCxnSpPr>
            <a:cxnSpLocks/>
          </p:cNvCxnSpPr>
          <p:nvPr/>
        </p:nvCxnSpPr>
        <p:spPr>
          <a:xfrm flipV="1">
            <a:off x="2548647" y="4737085"/>
            <a:ext cx="10130020" cy="34189"/>
          </a:xfrm>
          <a:prstGeom prst="straightConnector1">
            <a:avLst/>
          </a:prstGeom>
          <a:ln w="57150">
            <a:solidFill>
              <a:srgbClr val="46899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橢圓 43">
            <a:extLst>
              <a:ext uri="{FF2B5EF4-FFF2-40B4-BE49-F238E27FC236}">
                <a16:creationId xmlns:a16="http://schemas.microsoft.com/office/drawing/2014/main" id="{B8E16129-2B8F-1886-83BB-3E828A74A1A1}"/>
              </a:ext>
            </a:extLst>
          </p:cNvPr>
          <p:cNvSpPr/>
          <p:nvPr/>
        </p:nvSpPr>
        <p:spPr>
          <a:xfrm>
            <a:off x="1964064" y="5195273"/>
            <a:ext cx="303116" cy="303116"/>
          </a:xfrm>
          <a:prstGeom prst="ellipse">
            <a:avLst/>
          </a:prstGeom>
          <a:solidFill>
            <a:srgbClr val="46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5" name="橢圓 44">
            <a:extLst>
              <a:ext uri="{FF2B5EF4-FFF2-40B4-BE49-F238E27FC236}">
                <a16:creationId xmlns:a16="http://schemas.microsoft.com/office/drawing/2014/main" id="{6BEAE684-4B58-BB76-F516-DFAA5762C85A}"/>
              </a:ext>
            </a:extLst>
          </p:cNvPr>
          <p:cNvSpPr/>
          <p:nvPr/>
        </p:nvSpPr>
        <p:spPr>
          <a:xfrm>
            <a:off x="1964183" y="6499975"/>
            <a:ext cx="303116" cy="303116"/>
          </a:xfrm>
          <a:prstGeom prst="ellipse">
            <a:avLst/>
          </a:prstGeom>
          <a:solidFill>
            <a:srgbClr val="46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6" name="橢圓 45">
            <a:extLst>
              <a:ext uri="{FF2B5EF4-FFF2-40B4-BE49-F238E27FC236}">
                <a16:creationId xmlns:a16="http://schemas.microsoft.com/office/drawing/2014/main" id="{A5F7DC5C-32CC-60E6-4171-0E793D2F8F34}"/>
              </a:ext>
            </a:extLst>
          </p:cNvPr>
          <p:cNvSpPr/>
          <p:nvPr/>
        </p:nvSpPr>
        <p:spPr>
          <a:xfrm>
            <a:off x="1964304" y="7701156"/>
            <a:ext cx="303116" cy="303116"/>
          </a:xfrm>
          <a:prstGeom prst="ellipse">
            <a:avLst/>
          </a:prstGeom>
          <a:solidFill>
            <a:srgbClr val="46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47" name="橢圓 46">
            <a:extLst>
              <a:ext uri="{FF2B5EF4-FFF2-40B4-BE49-F238E27FC236}">
                <a16:creationId xmlns:a16="http://schemas.microsoft.com/office/drawing/2014/main" id="{B9F37513-AF42-70CE-CB01-55C396801AE3}"/>
              </a:ext>
            </a:extLst>
          </p:cNvPr>
          <p:cNvSpPr/>
          <p:nvPr/>
        </p:nvSpPr>
        <p:spPr>
          <a:xfrm>
            <a:off x="1963945" y="8681770"/>
            <a:ext cx="303116" cy="303116"/>
          </a:xfrm>
          <a:prstGeom prst="ellipse">
            <a:avLst/>
          </a:prstGeom>
          <a:solidFill>
            <a:srgbClr val="4689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2" name="直線單箭頭接點 1">
            <a:extLst>
              <a:ext uri="{FF2B5EF4-FFF2-40B4-BE49-F238E27FC236}">
                <a16:creationId xmlns:a16="http://schemas.microsoft.com/office/drawing/2014/main" id="{A214B7B7-6E21-7AD2-8305-5D6881D03548}"/>
              </a:ext>
            </a:extLst>
          </p:cNvPr>
          <p:cNvCxnSpPr>
            <a:cxnSpLocks/>
          </p:cNvCxnSpPr>
          <p:nvPr/>
        </p:nvCxnSpPr>
        <p:spPr>
          <a:xfrm>
            <a:off x="2548647" y="9934292"/>
            <a:ext cx="6170801" cy="15043"/>
          </a:xfrm>
          <a:prstGeom prst="straightConnector1">
            <a:avLst/>
          </a:prstGeom>
          <a:ln w="57150">
            <a:solidFill>
              <a:srgbClr val="46899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單箭頭接點 19">
            <a:extLst>
              <a:ext uri="{FF2B5EF4-FFF2-40B4-BE49-F238E27FC236}">
                <a16:creationId xmlns:a16="http://schemas.microsoft.com/office/drawing/2014/main" id="{3DE995FA-4BA2-9BBC-E2B6-0E3AE8A3E9A4}"/>
              </a:ext>
            </a:extLst>
          </p:cNvPr>
          <p:cNvCxnSpPr>
            <a:cxnSpLocks/>
          </p:cNvCxnSpPr>
          <p:nvPr/>
        </p:nvCxnSpPr>
        <p:spPr>
          <a:xfrm flipV="1">
            <a:off x="2548647" y="6010919"/>
            <a:ext cx="10130020" cy="34189"/>
          </a:xfrm>
          <a:prstGeom prst="straightConnector1">
            <a:avLst/>
          </a:prstGeom>
          <a:ln w="57150">
            <a:solidFill>
              <a:srgbClr val="46899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單箭頭接點 19">
            <a:extLst>
              <a:ext uri="{FF2B5EF4-FFF2-40B4-BE49-F238E27FC236}">
                <a16:creationId xmlns:a16="http://schemas.microsoft.com/office/drawing/2014/main" id="{CD0D6F40-9DA3-E2F0-C672-7EEA58320533}"/>
              </a:ext>
            </a:extLst>
          </p:cNvPr>
          <p:cNvCxnSpPr>
            <a:cxnSpLocks/>
          </p:cNvCxnSpPr>
          <p:nvPr/>
        </p:nvCxnSpPr>
        <p:spPr>
          <a:xfrm flipV="1">
            <a:off x="2548647" y="7333605"/>
            <a:ext cx="10130020" cy="34189"/>
          </a:xfrm>
          <a:prstGeom prst="straightConnector1">
            <a:avLst/>
          </a:prstGeom>
          <a:ln w="57150">
            <a:solidFill>
              <a:srgbClr val="46899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單箭頭接點 19">
            <a:extLst>
              <a:ext uri="{FF2B5EF4-FFF2-40B4-BE49-F238E27FC236}">
                <a16:creationId xmlns:a16="http://schemas.microsoft.com/office/drawing/2014/main" id="{4EA1E8BD-1C0E-7F66-A756-B74B9B20D2E0}"/>
              </a:ext>
            </a:extLst>
          </p:cNvPr>
          <p:cNvCxnSpPr>
            <a:cxnSpLocks/>
          </p:cNvCxnSpPr>
          <p:nvPr/>
        </p:nvCxnSpPr>
        <p:spPr>
          <a:xfrm flipV="1">
            <a:off x="2548647" y="8267542"/>
            <a:ext cx="10130020" cy="34189"/>
          </a:xfrm>
          <a:prstGeom prst="straightConnector1">
            <a:avLst/>
          </a:prstGeom>
          <a:ln w="57150">
            <a:solidFill>
              <a:srgbClr val="46899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489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D8B4D5-C0E4-DE29-79C6-E875503BE909}"/>
              </a:ext>
            </a:extLst>
          </p:cNvPr>
          <p:cNvSpPr txBox="1"/>
          <p:nvPr/>
        </p:nvSpPr>
        <p:spPr>
          <a:xfrm>
            <a:off x="2398640" y="3050641"/>
            <a:ext cx="10129831" cy="77414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360° panoramic view with speakerphone for an immersive conference experience.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Focused meeting space with a smart AI audio and video algorithm that tracks speakers and presenters.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All-in-One design. It combines cameras, microphones and speakers into one compact and portable device.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3 collaboration modes: Presentation, Hybrid Learning, and Conference.</a:t>
            </a:r>
          </a:p>
          <a:p>
            <a:b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r>
              <a:rPr lang="en-US" sz="24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Ideal for multiple-people meetings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Place at the center of the conference table or in front of the presenter/audience.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  <a:t>Deploy at any small, medium, or large conference rooms and meeting spaces.</a:t>
            </a:r>
          </a:p>
          <a:p>
            <a:br>
              <a:rPr lang="en-US" sz="2000" spc="48" dirty="0">
                <a:solidFill>
                  <a:srgbClr val="333333"/>
                </a:solidFill>
                <a:latin typeface="Helvetica Neue"/>
                <a:ea typeface="+mn-lt"/>
                <a:cs typeface="+mn-lt"/>
                <a:sym typeface="Helvetica Neue"/>
              </a:rPr>
            </a:br>
            <a:endParaRPr lang="en-US" sz="2000" spc="48" dirty="0">
              <a:solidFill>
                <a:srgbClr val="333333"/>
              </a:solidFill>
              <a:latin typeface="Helvetica Neue"/>
              <a:ea typeface="+mn-lt"/>
              <a:cs typeface="+mn-lt"/>
              <a:sym typeface="Helvetica Neue"/>
            </a:endParaRPr>
          </a:p>
        </p:txBody>
      </p:sp>
      <p:pic>
        <p:nvPicPr>
          <p:cNvPr id="4" name="圖片 9">
            <a:extLst>
              <a:ext uri="{FF2B5EF4-FFF2-40B4-BE49-F238E27FC236}">
                <a16:creationId xmlns:a16="http://schemas.microsoft.com/office/drawing/2014/main" id="{E3ACE3E3-5569-5A42-7ED6-EE0860A6DB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309" y="3519873"/>
            <a:ext cx="20712884" cy="8100446"/>
          </a:xfrm>
          <a:prstGeom prst="rect">
            <a:avLst/>
          </a:prstGeom>
        </p:spPr>
      </p:pic>
      <p:sp>
        <p:nvSpPr>
          <p:cNvPr id="7" name="文字版面配置區 1">
            <a:extLst>
              <a:ext uri="{FF2B5EF4-FFF2-40B4-BE49-F238E27FC236}">
                <a16:creationId xmlns:a16="http://schemas.microsoft.com/office/drawing/2014/main" id="{99D8DB8F-308E-7C37-0C49-F5C6F5539430}"/>
              </a:ext>
            </a:extLst>
          </p:cNvPr>
          <p:cNvSpPr txBox="1">
            <a:spLocks/>
          </p:cNvSpPr>
          <p:nvPr/>
        </p:nvSpPr>
        <p:spPr>
          <a:xfrm>
            <a:off x="1623836" y="1169347"/>
            <a:ext cx="13606700" cy="139642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04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914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524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133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27432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3528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39624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5720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181600" marR="0" indent="-304800" algn="l" defTabSz="2438338" rtl="0" latinLnBrk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2400" b="0" i="0" u="none" strike="noStrike" cap="none" spc="48" baseline="0">
                <a:solidFill>
                  <a:srgbClr val="333333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b="1" dirty="0">
                <a:latin typeface="Helvetica Neue"/>
                <a:ea typeface="+mn-lt"/>
                <a:cs typeface="+mn-lt"/>
              </a:rPr>
              <a:t>IPEVO TOTEM 360</a:t>
            </a:r>
          </a:p>
          <a:p>
            <a:pPr marL="0" indent="0" hangingPunct="1">
              <a:lnSpc>
                <a:spcPct val="100000"/>
              </a:lnSpc>
              <a:buNone/>
            </a:pPr>
            <a:r>
              <a:rPr lang="en-US" altLang="zh-TW" sz="3600" dirty="0">
                <a:latin typeface="Helvetica Neue"/>
                <a:ea typeface="+mn-lt"/>
                <a:cs typeface="+mn-lt"/>
              </a:rPr>
              <a:t>Immersive Conferencing System</a:t>
            </a:r>
            <a:endParaRPr lang="zh-TW" altLang="en-US" sz="3600" dirty="0">
              <a:latin typeface="Helvetica Neue"/>
              <a:ea typeface="新細明體"/>
              <a:cs typeface="+mn-lt"/>
            </a:endParaRPr>
          </a:p>
        </p:txBody>
      </p:sp>
      <p:sp>
        <p:nvSpPr>
          <p:cNvPr id="16" name="橢圓 15">
            <a:extLst>
              <a:ext uri="{FF2B5EF4-FFF2-40B4-BE49-F238E27FC236}">
                <a16:creationId xmlns:a16="http://schemas.microsoft.com/office/drawing/2014/main" id="{FD90D335-3C6E-7DDE-A76E-4256494C0DFB}"/>
              </a:ext>
            </a:extLst>
          </p:cNvPr>
          <p:cNvSpPr/>
          <p:nvPr/>
        </p:nvSpPr>
        <p:spPr>
          <a:xfrm>
            <a:off x="1963945" y="3310014"/>
            <a:ext cx="303116" cy="303116"/>
          </a:xfrm>
          <a:prstGeom prst="ellipse">
            <a:avLst/>
          </a:prstGeom>
          <a:solidFill>
            <a:srgbClr val="8C4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49D83EE7-EF23-045B-0909-AC2DDA65DD51}"/>
              </a:ext>
            </a:extLst>
          </p:cNvPr>
          <p:cNvCxnSpPr>
            <a:cxnSpLocks/>
          </p:cNvCxnSpPr>
          <p:nvPr/>
        </p:nvCxnSpPr>
        <p:spPr>
          <a:xfrm flipV="1">
            <a:off x="2445897" y="4166163"/>
            <a:ext cx="9547738" cy="34189"/>
          </a:xfrm>
          <a:prstGeom prst="straightConnector1">
            <a:avLst/>
          </a:prstGeom>
          <a:ln w="57150">
            <a:solidFill>
              <a:srgbClr val="8C46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>
            <a:extLst>
              <a:ext uri="{FF2B5EF4-FFF2-40B4-BE49-F238E27FC236}">
                <a16:creationId xmlns:a16="http://schemas.microsoft.com/office/drawing/2014/main" id="{055C7800-7F22-21D4-ED5B-538650BA6C6E}"/>
              </a:ext>
            </a:extLst>
          </p:cNvPr>
          <p:cNvSpPr/>
          <p:nvPr/>
        </p:nvSpPr>
        <p:spPr>
          <a:xfrm>
            <a:off x="1313080" y="1173153"/>
            <a:ext cx="73155" cy="1313113"/>
          </a:xfrm>
          <a:prstGeom prst="rect">
            <a:avLst/>
          </a:prstGeom>
          <a:solidFill>
            <a:srgbClr val="8C4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/>
          </a:p>
        </p:txBody>
      </p:sp>
      <p:sp>
        <p:nvSpPr>
          <p:cNvPr id="28" name="橢圓 27">
            <a:extLst>
              <a:ext uri="{FF2B5EF4-FFF2-40B4-BE49-F238E27FC236}">
                <a16:creationId xmlns:a16="http://schemas.microsoft.com/office/drawing/2014/main" id="{7A0AC3EC-7E98-AC20-6C57-6C29E1156792}"/>
              </a:ext>
            </a:extLst>
          </p:cNvPr>
          <p:cNvSpPr/>
          <p:nvPr/>
        </p:nvSpPr>
        <p:spPr>
          <a:xfrm>
            <a:off x="1962453" y="4638352"/>
            <a:ext cx="303116" cy="303116"/>
          </a:xfrm>
          <a:prstGeom prst="ellipse">
            <a:avLst/>
          </a:prstGeom>
          <a:solidFill>
            <a:srgbClr val="8C4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30" name="橢圓 29">
            <a:extLst>
              <a:ext uri="{FF2B5EF4-FFF2-40B4-BE49-F238E27FC236}">
                <a16:creationId xmlns:a16="http://schemas.microsoft.com/office/drawing/2014/main" id="{6450AD6E-BE98-808D-68A7-70919DB0FDDB}"/>
              </a:ext>
            </a:extLst>
          </p:cNvPr>
          <p:cNvSpPr/>
          <p:nvPr/>
        </p:nvSpPr>
        <p:spPr>
          <a:xfrm>
            <a:off x="1963584" y="5933758"/>
            <a:ext cx="303116" cy="303116"/>
          </a:xfrm>
          <a:prstGeom prst="ellipse">
            <a:avLst/>
          </a:prstGeom>
          <a:solidFill>
            <a:srgbClr val="8C4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32" name="橢圓 31">
            <a:extLst>
              <a:ext uri="{FF2B5EF4-FFF2-40B4-BE49-F238E27FC236}">
                <a16:creationId xmlns:a16="http://schemas.microsoft.com/office/drawing/2014/main" id="{56DB4BA7-E19D-9587-C00E-77605B48BFBF}"/>
              </a:ext>
            </a:extLst>
          </p:cNvPr>
          <p:cNvSpPr/>
          <p:nvPr/>
        </p:nvSpPr>
        <p:spPr>
          <a:xfrm>
            <a:off x="1971886" y="7230819"/>
            <a:ext cx="303116" cy="303116"/>
          </a:xfrm>
          <a:prstGeom prst="ellipse">
            <a:avLst/>
          </a:prstGeom>
          <a:solidFill>
            <a:srgbClr val="8C4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sp>
        <p:nvSpPr>
          <p:cNvPr id="34" name="橢圓 33">
            <a:extLst>
              <a:ext uri="{FF2B5EF4-FFF2-40B4-BE49-F238E27FC236}">
                <a16:creationId xmlns:a16="http://schemas.microsoft.com/office/drawing/2014/main" id="{A92FC777-E128-E34D-3CA6-7E2D98C07E25}"/>
              </a:ext>
            </a:extLst>
          </p:cNvPr>
          <p:cNvSpPr/>
          <p:nvPr/>
        </p:nvSpPr>
        <p:spPr>
          <a:xfrm>
            <a:off x="1972141" y="8571679"/>
            <a:ext cx="303116" cy="303116"/>
          </a:xfrm>
          <a:prstGeom prst="ellipse">
            <a:avLst/>
          </a:prstGeom>
          <a:solidFill>
            <a:srgbClr val="8C4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ea typeface="新細明體"/>
              <a:cs typeface="Calibri"/>
            </a:endParaRPr>
          </a:p>
        </p:txBody>
      </p:sp>
      <p:pic>
        <p:nvPicPr>
          <p:cNvPr id="44" name="圖片 44" descr="一張含有 燈 的圖片&#10;&#10;自動產生的描述">
            <a:extLst>
              <a:ext uri="{FF2B5EF4-FFF2-40B4-BE49-F238E27FC236}">
                <a16:creationId xmlns:a16="http://schemas.microsoft.com/office/drawing/2014/main" id="{7000F7B6-2552-98C4-0942-AE6B1C1DA5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167" y="904729"/>
            <a:ext cx="6078746" cy="6078746"/>
          </a:xfrm>
          <a:prstGeom prst="rect">
            <a:avLst/>
          </a:prstGeom>
        </p:spPr>
      </p:pic>
      <p:pic>
        <p:nvPicPr>
          <p:cNvPr id="45" name="圖片 45" descr="一張含有 差異, 螢幕, 相同, 擺姿勢 的圖片&#10;&#10;自動產生的描述">
            <a:extLst>
              <a:ext uri="{FF2B5EF4-FFF2-40B4-BE49-F238E27FC236}">
                <a16:creationId xmlns:a16="http://schemas.microsoft.com/office/drawing/2014/main" id="{866DCA1F-3F9C-9BA2-56D7-8400E60D3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77410" y="6709713"/>
            <a:ext cx="10744199" cy="7105308"/>
          </a:xfrm>
          <a:prstGeom prst="rect">
            <a:avLst/>
          </a:prstGeom>
        </p:spPr>
      </p:pic>
      <p:pic>
        <p:nvPicPr>
          <p:cNvPr id="19" name="圖片 20">
            <a:extLst>
              <a:ext uri="{FF2B5EF4-FFF2-40B4-BE49-F238E27FC236}">
                <a16:creationId xmlns:a16="http://schemas.microsoft.com/office/drawing/2014/main" id="{CC428315-B71D-A998-7DF1-F16E6716F8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9920" y="10520849"/>
            <a:ext cx="3577086" cy="2614247"/>
          </a:xfrm>
          <a:prstGeom prst="rect">
            <a:avLst/>
          </a:prstGeom>
        </p:spPr>
      </p:pic>
      <p:cxnSp>
        <p:nvCxnSpPr>
          <p:cNvPr id="2" name="直線單箭頭接點 1">
            <a:extLst>
              <a:ext uri="{FF2B5EF4-FFF2-40B4-BE49-F238E27FC236}">
                <a16:creationId xmlns:a16="http://schemas.microsoft.com/office/drawing/2014/main" id="{C8507FC6-51E9-DC01-56A1-43346C92D7C0}"/>
              </a:ext>
            </a:extLst>
          </p:cNvPr>
          <p:cNvCxnSpPr>
            <a:cxnSpLocks/>
          </p:cNvCxnSpPr>
          <p:nvPr/>
        </p:nvCxnSpPr>
        <p:spPr>
          <a:xfrm flipV="1">
            <a:off x="2445897" y="10262367"/>
            <a:ext cx="5105817" cy="31122"/>
          </a:xfrm>
          <a:prstGeom prst="straightConnector1">
            <a:avLst/>
          </a:prstGeom>
          <a:ln w="57150">
            <a:solidFill>
              <a:srgbClr val="8C46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10" descr="一張含有 文字, 個人, 差異, 相同 的圖片&#10;&#10;自動產生的描述">
            <a:extLst>
              <a:ext uri="{FF2B5EF4-FFF2-40B4-BE49-F238E27FC236}">
                <a16:creationId xmlns:a16="http://schemas.microsoft.com/office/drawing/2014/main" id="{535D3456-3AC6-03A8-05E1-ADDDCBFB46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270" y="7260176"/>
            <a:ext cx="8821270" cy="5189875"/>
          </a:xfrm>
          <a:prstGeom prst="rect">
            <a:avLst/>
          </a:prstGeom>
        </p:spPr>
      </p:pic>
      <p:cxnSp>
        <p:nvCxnSpPr>
          <p:cNvPr id="8" name="直線單箭頭接點 17">
            <a:extLst>
              <a:ext uri="{FF2B5EF4-FFF2-40B4-BE49-F238E27FC236}">
                <a16:creationId xmlns:a16="http://schemas.microsoft.com/office/drawing/2014/main" id="{220743C9-9794-0BE8-3AC9-7207791B02BA}"/>
              </a:ext>
            </a:extLst>
          </p:cNvPr>
          <p:cNvCxnSpPr>
            <a:cxnSpLocks/>
          </p:cNvCxnSpPr>
          <p:nvPr/>
        </p:nvCxnSpPr>
        <p:spPr>
          <a:xfrm flipV="1">
            <a:off x="2445897" y="5479047"/>
            <a:ext cx="9547738" cy="34189"/>
          </a:xfrm>
          <a:prstGeom prst="straightConnector1">
            <a:avLst/>
          </a:prstGeom>
          <a:ln w="57150">
            <a:solidFill>
              <a:srgbClr val="8C46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7">
            <a:extLst>
              <a:ext uri="{FF2B5EF4-FFF2-40B4-BE49-F238E27FC236}">
                <a16:creationId xmlns:a16="http://schemas.microsoft.com/office/drawing/2014/main" id="{78EC6855-57F5-6AF8-6B5F-E94442664E59}"/>
              </a:ext>
            </a:extLst>
          </p:cNvPr>
          <p:cNvCxnSpPr>
            <a:cxnSpLocks/>
          </p:cNvCxnSpPr>
          <p:nvPr/>
        </p:nvCxnSpPr>
        <p:spPr>
          <a:xfrm flipV="1">
            <a:off x="2445897" y="6822699"/>
            <a:ext cx="9547738" cy="34189"/>
          </a:xfrm>
          <a:prstGeom prst="straightConnector1">
            <a:avLst/>
          </a:prstGeom>
          <a:ln w="57150">
            <a:solidFill>
              <a:srgbClr val="8C46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單箭頭接點 17">
            <a:extLst>
              <a:ext uri="{FF2B5EF4-FFF2-40B4-BE49-F238E27FC236}">
                <a16:creationId xmlns:a16="http://schemas.microsoft.com/office/drawing/2014/main" id="{54BB9D8E-8FAC-9638-7EC1-70C86ECA15FE}"/>
              </a:ext>
            </a:extLst>
          </p:cNvPr>
          <p:cNvCxnSpPr>
            <a:cxnSpLocks/>
          </p:cNvCxnSpPr>
          <p:nvPr/>
        </p:nvCxnSpPr>
        <p:spPr>
          <a:xfrm flipV="1">
            <a:off x="2445897" y="8111285"/>
            <a:ext cx="9547738" cy="34189"/>
          </a:xfrm>
          <a:prstGeom prst="straightConnector1">
            <a:avLst/>
          </a:prstGeom>
          <a:ln w="57150">
            <a:solidFill>
              <a:srgbClr val="8C469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4328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FFFF32EC-9860-D79B-9692-9D4C5105BAAB}"/>
              </a:ext>
            </a:extLst>
          </p:cNvPr>
          <p:cNvSpPr txBox="1"/>
          <p:nvPr/>
        </p:nvSpPr>
        <p:spPr>
          <a:xfrm>
            <a:off x="6168521" y="5755554"/>
            <a:ext cx="12203501" cy="2392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243840" tIns="121920" rIns="243840" bIns="1219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2800" b="1" dirty="0">
                <a:latin typeface="Helvetica Neue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881838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Simplon Norm"/>
            <a:ea typeface="Simplon Norm"/>
            <a:cs typeface="Simplon Norm"/>
            <a:sym typeface="Simplon Nor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80d35df-825c-48e0-850e-b19376b2f699">
      <Terms xmlns="http://schemas.microsoft.com/office/infopath/2007/PartnerControls"/>
    </lcf76f155ced4ddcb4097134ff3c332f>
    <TaxCatchAll xmlns="99542bf7-dd40-4794-8a38-5d7561722b5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568DA21EEB64B4F93DF5FFA3F9C710A" ma:contentTypeVersion="16" ma:contentTypeDescription="Create a new document." ma:contentTypeScope="" ma:versionID="7b8f369e7c31f4654c1b70e2becc5434">
  <xsd:schema xmlns:xsd="http://www.w3.org/2001/XMLSchema" xmlns:xs="http://www.w3.org/2001/XMLSchema" xmlns:p="http://schemas.microsoft.com/office/2006/metadata/properties" xmlns:ns2="99542bf7-dd40-4794-8a38-5d7561722b59" xmlns:ns3="f80d35df-825c-48e0-850e-b19376b2f699" targetNamespace="http://schemas.microsoft.com/office/2006/metadata/properties" ma:root="true" ma:fieldsID="6446b01c129cebe0fb26b97898cacd5d" ns2:_="" ns3:_="">
    <xsd:import namespace="99542bf7-dd40-4794-8a38-5d7561722b59"/>
    <xsd:import namespace="f80d35df-825c-48e0-850e-b19376b2f69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542bf7-dd40-4794-8a38-5d7561722b5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f3ab0c52-6b83-49bd-a27c-cb978903ec48}" ma:internalName="TaxCatchAll" ma:showField="CatchAllData" ma:web="99542bf7-dd40-4794-8a38-5d7561722b5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0d35df-825c-48e0-850e-b19376b2f69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181a120b-457c-4de7-8ab0-167ef00da1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0508A3E-4350-4EAC-9B5F-1838F5C5A46F}">
  <ds:schemaRefs>
    <ds:schemaRef ds:uri="http://schemas.microsoft.com/office/2006/metadata/properties"/>
    <ds:schemaRef ds:uri="http://schemas.microsoft.com/office/infopath/2007/PartnerControls"/>
    <ds:schemaRef ds:uri="f80d35df-825c-48e0-850e-b19376b2f699"/>
    <ds:schemaRef ds:uri="99542bf7-dd40-4794-8a38-5d7561722b59"/>
  </ds:schemaRefs>
</ds:datastoreItem>
</file>

<file path=customXml/itemProps2.xml><?xml version="1.0" encoding="utf-8"?>
<ds:datastoreItem xmlns:ds="http://schemas.openxmlformats.org/officeDocument/2006/customXml" ds:itemID="{D71BD5E9-B969-4D14-813B-609B86544DB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542bf7-dd40-4794-8a38-5d7561722b59"/>
    <ds:schemaRef ds:uri="f80d35df-825c-48e0-850e-b19376b2f69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9949C2C-19B9-427F-95E6-996EDAD1BF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913</TotalTime>
  <Words>448</Words>
  <Application>Microsoft Macintosh PowerPoint</Application>
  <PresentationFormat>Custom</PresentationFormat>
  <Paragraphs>48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Helvetica Neue</vt:lpstr>
      <vt:lpstr>Simplon Norm</vt:lpstr>
      <vt:lpstr>Office 佈景主題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Nicole Wilke</dc:creator>
  <cp:lastModifiedBy>Carolanne Dunican</cp:lastModifiedBy>
  <cp:revision>11</cp:revision>
  <cp:lastPrinted>2022-04-22T08:35:48Z</cp:lastPrinted>
  <dcterms:modified xsi:type="dcterms:W3CDTF">2023-02-17T12:04:06Z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0x010100D568DA21EEB64B4F93DF5FFA3F9C710A</vt:lpwstr>
  </property>
</Properties>
</file>