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0" r:id="rId1"/>
  </p:sldMasterIdLst>
  <p:notesMasterIdLst>
    <p:notesMasterId r:id="rId18"/>
  </p:notesMasterIdLst>
  <p:sldIdLst>
    <p:sldId id="257" r:id="rId2"/>
    <p:sldId id="256" r:id="rId3"/>
    <p:sldId id="261" r:id="rId4"/>
    <p:sldId id="264" r:id="rId5"/>
    <p:sldId id="266" r:id="rId6"/>
    <p:sldId id="263" r:id="rId7"/>
    <p:sldId id="262" r:id="rId8"/>
    <p:sldId id="273" r:id="rId9"/>
    <p:sldId id="268" r:id="rId10"/>
    <p:sldId id="265" r:id="rId11"/>
    <p:sldId id="274" r:id="rId12"/>
    <p:sldId id="275" r:id="rId13"/>
    <p:sldId id="276" r:id="rId14"/>
    <p:sldId id="270" r:id="rId15"/>
    <p:sldId id="259" r:id="rId16"/>
    <p:sldId id="26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1A3A"/>
    <a:srgbClr val="D3D2D3"/>
    <a:srgbClr val="B2822C"/>
    <a:srgbClr val="7F5D20"/>
    <a:srgbClr val="C41821"/>
    <a:srgbClr val="3F3F42"/>
    <a:srgbClr val="DE4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85"/>
    <p:restoredTop sz="96326"/>
  </p:normalViewPr>
  <p:slideViewPr>
    <p:cSldViewPr snapToGrid="0" snapToObjects="1">
      <p:cViewPr>
        <p:scale>
          <a:sx n="215" d="100"/>
          <a:sy n="215" d="100"/>
        </p:scale>
        <p:origin x="912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83" d="100"/>
          <a:sy n="183" d="100"/>
        </p:scale>
        <p:origin x="580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035A9-B20A-4643-9081-F215F6FBED14}" type="datetimeFigureOut">
              <a:rPr lang="en-US" smtClean="0"/>
              <a:t>11/23/20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A0A9D-2B09-1747-BD43-8DEA679E2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31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853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257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81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734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826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830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F649D89-F034-864A-B74A-1884FECC110D}"/>
              </a:ext>
            </a:extLst>
          </p:cNvPr>
          <p:cNvSpPr/>
          <p:nvPr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14">
            <a:extLst>
              <a:ext uri="{FF2B5EF4-FFF2-40B4-BE49-F238E27FC236}">
                <a16:creationId xmlns:a16="http://schemas.microsoft.com/office/drawing/2014/main" id="{63001CAE-832C-074C-A937-2E366C9A1331}"/>
              </a:ext>
            </a:extLst>
          </p:cNvPr>
          <p:cNvSpPr txBox="1">
            <a:spLocks/>
          </p:cNvSpPr>
          <p:nvPr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583E16E9-FEAB-4648-B11C-2756CE9A3569}"/>
              </a:ext>
            </a:extLst>
          </p:cNvPr>
          <p:cNvSpPr txBox="1">
            <a:spLocks/>
          </p:cNvSpPr>
          <p:nvPr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6DA4FE-0623-5148-A00F-9969C3EEBF0C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EC1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ooter Placeholder 14">
            <a:extLst>
              <a:ext uri="{FF2B5EF4-FFF2-40B4-BE49-F238E27FC236}">
                <a16:creationId xmlns:a16="http://schemas.microsoft.com/office/drawing/2014/main" id="{9E8E25B8-B295-E64F-A8BE-CCF092D77DA7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ACCO Planogram Builder</a:t>
            </a:r>
          </a:p>
        </p:txBody>
      </p:sp>
      <p:sp>
        <p:nvSpPr>
          <p:cNvPr id="12" name="Slide Number Placeholder 15">
            <a:extLst>
              <a:ext uri="{FF2B5EF4-FFF2-40B4-BE49-F238E27FC236}">
                <a16:creationId xmlns:a16="http://schemas.microsoft.com/office/drawing/2014/main" id="{81E1C502-88A1-FE40-8926-3AFC29F40C16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71A6A6-D07B-DC48-B998-05181D0110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354881" y="228961"/>
            <a:ext cx="558800" cy="745066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442842D-C846-EC46-B38B-6E953C5E57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BBFB57F-EE4A-394E-9DFC-04FFCBF7C261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56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D9149C-139D-3542-BE72-FD38EE2F7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192BFF-B062-BE40-9C8D-FF89001DB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731E2-C39D-6049-A7DA-2586A0E5C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4EE2AF-6595-A547-9220-850C9F19C7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D67E18-9E3A-4642-939C-CB79924EB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70C6F-8B16-9740-8513-45F9313C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32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3.png"/><Relationship Id="rId18" Type="http://schemas.openxmlformats.org/officeDocument/2006/relationships/hyperlink" Target="https://www.dstewart.com/mead-clasp-envelope-65999.html" TargetMode="External"/><Relationship Id="rId26" Type="http://schemas.openxmlformats.org/officeDocument/2006/relationships/image" Target="../media/image210.png"/><Relationship Id="rId39" Type="http://schemas.openxmlformats.org/officeDocument/2006/relationships/hyperlink" Target="https://www.dstewart.com/mead-press-it-seal-it-envelope-64500.html" TargetMode="External"/><Relationship Id="rId21" Type="http://schemas.openxmlformats.org/officeDocument/2006/relationships/image" Target="../media/image207.png"/><Relationship Id="rId34" Type="http://schemas.openxmlformats.org/officeDocument/2006/relationships/image" Target="../media/image215.png"/><Relationship Id="rId42" Type="http://schemas.openxmlformats.org/officeDocument/2006/relationships/hyperlink" Target="https://www.dstewart.com/mead-security-envelope-64508.html" TargetMode="External"/><Relationship Id="rId7" Type="http://schemas.openxmlformats.org/officeDocument/2006/relationships/image" Target="../media/image200.png"/><Relationship Id="rId2" Type="http://schemas.openxmlformats.org/officeDocument/2006/relationships/hyperlink" Target="https://www.dstewart.com/mead-clasp-envelope-50407.html" TargetMode="External"/><Relationship Id="rId16" Type="http://schemas.openxmlformats.org/officeDocument/2006/relationships/hyperlink" Target="https://www.dstewart.com/mead-press-it-seal-it-envelope-64549.html" TargetMode="External"/><Relationship Id="rId29" Type="http://schemas.openxmlformats.org/officeDocument/2006/relationships/image" Target="../media/image2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mead-clasp-envelope-50410.html" TargetMode="External"/><Relationship Id="rId11" Type="http://schemas.openxmlformats.org/officeDocument/2006/relationships/image" Target="../media/image202.png"/><Relationship Id="rId24" Type="http://schemas.openxmlformats.org/officeDocument/2006/relationships/hyperlink" Target="https://www.dstewart.com/mead-all-purpose-envelope-64507.html" TargetMode="External"/><Relationship Id="rId32" Type="http://schemas.openxmlformats.org/officeDocument/2006/relationships/hyperlink" Target="https://www.dstewart.com/mead-press-it-seal-it-envelope-64501.html" TargetMode="External"/><Relationship Id="rId37" Type="http://schemas.openxmlformats.org/officeDocument/2006/relationships/image" Target="../media/image217.png"/><Relationship Id="rId40" Type="http://schemas.openxmlformats.org/officeDocument/2006/relationships/image" Target="../media/image218.png"/><Relationship Id="rId45" Type="http://schemas.openxmlformats.org/officeDocument/2006/relationships/image" Target="../media/image222.png"/><Relationship Id="rId5" Type="http://schemas.openxmlformats.org/officeDocument/2006/relationships/image" Target="../media/image199.png"/><Relationship Id="rId15" Type="http://schemas.openxmlformats.org/officeDocument/2006/relationships/image" Target="../media/image204.png"/><Relationship Id="rId23" Type="http://schemas.openxmlformats.org/officeDocument/2006/relationships/image" Target="../media/image208.png"/><Relationship Id="rId28" Type="http://schemas.openxmlformats.org/officeDocument/2006/relationships/image" Target="../media/image31.png"/><Relationship Id="rId36" Type="http://schemas.openxmlformats.org/officeDocument/2006/relationships/image" Target="../media/image216.png"/><Relationship Id="rId10" Type="http://schemas.openxmlformats.org/officeDocument/2006/relationships/hyperlink" Target="https://www.dstewart.com/mead-press-it-seal-it-envelope-64503.html" TargetMode="External"/><Relationship Id="rId19" Type="http://schemas.openxmlformats.org/officeDocument/2006/relationships/image" Target="../media/image206.png"/><Relationship Id="rId31" Type="http://schemas.openxmlformats.org/officeDocument/2006/relationships/image" Target="../media/image213.png"/><Relationship Id="rId44" Type="http://schemas.openxmlformats.org/officeDocument/2006/relationships/image" Target="../media/image221.png"/><Relationship Id="rId4" Type="http://schemas.openxmlformats.org/officeDocument/2006/relationships/hyperlink" Target="https://www.dstewart.com/mead-clasp-envelope-50409.html" TargetMode="External"/><Relationship Id="rId9" Type="http://schemas.openxmlformats.org/officeDocument/2006/relationships/image" Target="../media/image201.png"/><Relationship Id="rId14" Type="http://schemas.openxmlformats.org/officeDocument/2006/relationships/hyperlink" Target="https://www.dstewart.com/mead-press-it-seal-it-envelope-64548.html" TargetMode="External"/><Relationship Id="rId22" Type="http://schemas.openxmlformats.org/officeDocument/2006/relationships/hyperlink" Target="https://www.dstewart.com/mead-all-purpose-envelope-66005.html" TargetMode="External"/><Relationship Id="rId27" Type="http://schemas.openxmlformats.org/officeDocument/2006/relationships/hyperlink" Target="https://www.dstewart.com/mead-security-envelope-66006.html" TargetMode="External"/><Relationship Id="rId30" Type="http://schemas.openxmlformats.org/officeDocument/2006/relationships/image" Target="../media/image212.png"/><Relationship Id="rId35" Type="http://schemas.openxmlformats.org/officeDocument/2006/relationships/hyperlink" Target="https://www.dstewart.com/mead-all-purpose-envelope-64624.html" TargetMode="External"/><Relationship Id="rId43" Type="http://schemas.openxmlformats.org/officeDocument/2006/relationships/image" Target="../media/image220.png"/><Relationship Id="rId8" Type="http://schemas.openxmlformats.org/officeDocument/2006/relationships/hyperlink" Target="https://www.dstewart.com/mead-press-it-seal-it-envelope-64502.html" TargetMode="External"/><Relationship Id="rId3" Type="http://schemas.openxmlformats.org/officeDocument/2006/relationships/image" Target="../media/image198.png"/><Relationship Id="rId12" Type="http://schemas.openxmlformats.org/officeDocument/2006/relationships/hyperlink" Target="https://www.dstewart.com/mead-press-it-seal-it-envelope-64547.html" TargetMode="External"/><Relationship Id="rId17" Type="http://schemas.openxmlformats.org/officeDocument/2006/relationships/image" Target="../media/image205.png"/><Relationship Id="rId25" Type="http://schemas.openxmlformats.org/officeDocument/2006/relationships/image" Target="../media/image209.png"/><Relationship Id="rId33" Type="http://schemas.openxmlformats.org/officeDocument/2006/relationships/image" Target="../media/image214.png"/><Relationship Id="rId38" Type="http://schemas.openxmlformats.org/officeDocument/2006/relationships/image" Target="../media/image19.png"/><Relationship Id="rId46" Type="http://schemas.openxmlformats.org/officeDocument/2006/relationships/image" Target="../media/image223.png"/><Relationship Id="rId20" Type="http://schemas.openxmlformats.org/officeDocument/2006/relationships/hyperlink" Target="https://www.dstewart.com/mead-security-envelope-66001.html" TargetMode="External"/><Relationship Id="rId41" Type="http://schemas.openxmlformats.org/officeDocument/2006/relationships/image" Target="../media/image219.png"/></Relationships>
</file>

<file path=ppt/slides/_rels/slide11.xml.rels><?xml version="1.0" encoding="UTF-8" standalone="yes"?>
<Relationships xmlns="http://schemas.openxmlformats.org/package/2006/relationships"><Relationship Id="rId26" Type="http://schemas.openxmlformats.org/officeDocument/2006/relationships/hyperlink" Target="https://www.dstewart.com/five-star-style-wirebound-notebook-64920.html" TargetMode="External"/><Relationship Id="rId21" Type="http://schemas.openxmlformats.org/officeDocument/2006/relationships/image" Target="../media/image239.png"/><Relationship Id="rId34" Type="http://schemas.openxmlformats.org/officeDocument/2006/relationships/image" Target="../media/image249.png"/><Relationship Id="rId42" Type="http://schemas.openxmlformats.org/officeDocument/2006/relationships/image" Target="../media/image255.png"/><Relationship Id="rId47" Type="http://schemas.openxmlformats.org/officeDocument/2006/relationships/image" Target="../media/image258.png"/><Relationship Id="rId50" Type="http://schemas.openxmlformats.org/officeDocument/2006/relationships/image" Target="../media/image260.png"/><Relationship Id="rId55" Type="http://schemas.openxmlformats.org/officeDocument/2006/relationships/hyperlink" Target="https://www.dstewart.com/mead-wirebound-notebook-64651.html" TargetMode="External"/><Relationship Id="rId63" Type="http://schemas.openxmlformats.org/officeDocument/2006/relationships/image" Target="../media/image272.png"/><Relationship Id="rId7" Type="http://schemas.openxmlformats.org/officeDocument/2006/relationships/image" Target="../media/image228.png"/><Relationship Id="rId2" Type="http://schemas.openxmlformats.org/officeDocument/2006/relationships/hyperlink" Target="https://www.dstewart.com/mead-wirebound-notebook-64970.html" TargetMode="External"/><Relationship Id="rId16" Type="http://schemas.openxmlformats.org/officeDocument/2006/relationships/image" Target="../media/image235.png"/><Relationship Id="rId29" Type="http://schemas.openxmlformats.org/officeDocument/2006/relationships/image" Target="../media/image244.png"/><Relationship Id="rId11" Type="http://schemas.openxmlformats.org/officeDocument/2006/relationships/hyperlink" Target="https://www.dstewart.com/mead-durapress-cover-wirebound-notebook-64622.html" TargetMode="External"/><Relationship Id="rId24" Type="http://schemas.openxmlformats.org/officeDocument/2006/relationships/image" Target="../media/image242.png"/><Relationship Id="rId32" Type="http://schemas.openxmlformats.org/officeDocument/2006/relationships/image" Target="../media/image247.png"/><Relationship Id="rId37" Type="http://schemas.openxmlformats.org/officeDocument/2006/relationships/hyperlink" Target="https://www.dstewart.com/five-star-wirebound-notebook-64613.html" TargetMode="External"/><Relationship Id="rId40" Type="http://schemas.openxmlformats.org/officeDocument/2006/relationships/image" Target="../media/image253.png"/><Relationship Id="rId45" Type="http://schemas.openxmlformats.org/officeDocument/2006/relationships/image" Target="../media/image257.png"/><Relationship Id="rId53" Type="http://schemas.openxmlformats.org/officeDocument/2006/relationships/image" Target="../media/image263.png"/><Relationship Id="rId58" Type="http://schemas.openxmlformats.org/officeDocument/2006/relationships/image" Target="../media/image267.png"/><Relationship Id="rId5" Type="http://schemas.openxmlformats.org/officeDocument/2006/relationships/image" Target="../media/image226.png"/><Relationship Id="rId61" Type="http://schemas.openxmlformats.org/officeDocument/2006/relationships/image" Target="../media/image270.png"/><Relationship Id="rId19" Type="http://schemas.openxmlformats.org/officeDocument/2006/relationships/image" Target="../media/image238.png"/><Relationship Id="rId14" Type="http://schemas.openxmlformats.org/officeDocument/2006/relationships/image" Target="../media/image233.png"/><Relationship Id="rId22" Type="http://schemas.openxmlformats.org/officeDocument/2006/relationships/image" Target="../media/image240.png"/><Relationship Id="rId27" Type="http://schemas.openxmlformats.org/officeDocument/2006/relationships/image" Target="../media/image25.png"/><Relationship Id="rId30" Type="http://schemas.openxmlformats.org/officeDocument/2006/relationships/image" Target="../media/image245.png"/><Relationship Id="rId35" Type="http://schemas.openxmlformats.org/officeDocument/2006/relationships/image" Target="../media/image26.png"/><Relationship Id="rId43" Type="http://schemas.openxmlformats.org/officeDocument/2006/relationships/image" Target="../media/image256.png"/><Relationship Id="rId48" Type="http://schemas.openxmlformats.org/officeDocument/2006/relationships/hyperlink" Target="https://www.dstewart.com/five-star-customizable-notebook-40650.html" TargetMode="External"/><Relationship Id="rId56" Type="http://schemas.openxmlformats.org/officeDocument/2006/relationships/image" Target="../media/image265.png"/><Relationship Id="rId64" Type="http://schemas.openxmlformats.org/officeDocument/2006/relationships/image" Target="../media/image273.png"/><Relationship Id="rId8" Type="http://schemas.openxmlformats.org/officeDocument/2006/relationships/image" Target="../media/image229.png"/><Relationship Id="rId51" Type="http://schemas.openxmlformats.org/officeDocument/2006/relationships/image" Target="../media/image261.png"/><Relationship Id="rId3" Type="http://schemas.openxmlformats.org/officeDocument/2006/relationships/image" Target="../media/image224.png"/><Relationship Id="rId12" Type="http://schemas.openxmlformats.org/officeDocument/2006/relationships/image" Target="../media/image231.png"/><Relationship Id="rId17" Type="http://schemas.openxmlformats.org/officeDocument/2006/relationships/image" Target="../media/image236.png"/><Relationship Id="rId25" Type="http://schemas.openxmlformats.org/officeDocument/2006/relationships/image" Target="../media/image243.png"/><Relationship Id="rId33" Type="http://schemas.openxmlformats.org/officeDocument/2006/relationships/image" Target="../media/image248.png"/><Relationship Id="rId38" Type="http://schemas.openxmlformats.org/officeDocument/2006/relationships/image" Target="../media/image251.png"/><Relationship Id="rId46" Type="http://schemas.openxmlformats.org/officeDocument/2006/relationships/hyperlink" Target="https://www.dstewart.com/five-star-advance-wirebound-notebook-65983.html" TargetMode="External"/><Relationship Id="rId59" Type="http://schemas.openxmlformats.org/officeDocument/2006/relationships/image" Target="../media/image268.png"/><Relationship Id="rId20" Type="http://schemas.openxmlformats.org/officeDocument/2006/relationships/hyperlink" Target="https://www.dstewart.com/mead-durapress-cover-wirebound-notebook-64643.html" TargetMode="External"/><Relationship Id="rId41" Type="http://schemas.openxmlformats.org/officeDocument/2006/relationships/image" Target="../media/image254.png"/><Relationship Id="rId54" Type="http://schemas.openxmlformats.org/officeDocument/2006/relationships/image" Target="../media/image264.png"/><Relationship Id="rId62" Type="http://schemas.openxmlformats.org/officeDocument/2006/relationships/image" Target="../media/image2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7.png"/><Relationship Id="rId15" Type="http://schemas.openxmlformats.org/officeDocument/2006/relationships/image" Target="../media/image234.png"/><Relationship Id="rId23" Type="http://schemas.openxmlformats.org/officeDocument/2006/relationships/image" Target="../media/image241.png"/><Relationship Id="rId28" Type="http://schemas.openxmlformats.org/officeDocument/2006/relationships/hyperlink" Target="https://www.dstewart.com/five-star-trend-wirebound-notebook-64569.html" TargetMode="External"/><Relationship Id="rId36" Type="http://schemas.openxmlformats.org/officeDocument/2006/relationships/image" Target="../media/image250.png"/><Relationship Id="rId49" Type="http://schemas.openxmlformats.org/officeDocument/2006/relationships/image" Target="../media/image259.png"/><Relationship Id="rId57" Type="http://schemas.openxmlformats.org/officeDocument/2006/relationships/image" Target="../media/image266.png"/><Relationship Id="rId10" Type="http://schemas.openxmlformats.org/officeDocument/2006/relationships/image" Target="../media/image230.png"/><Relationship Id="rId31" Type="http://schemas.openxmlformats.org/officeDocument/2006/relationships/image" Target="../media/image246.png"/><Relationship Id="rId44" Type="http://schemas.openxmlformats.org/officeDocument/2006/relationships/hyperlink" Target="https://www.dstewart.com/five-star-wirebound-notebook-64614.html" TargetMode="External"/><Relationship Id="rId52" Type="http://schemas.openxmlformats.org/officeDocument/2006/relationships/image" Target="../media/image262.png"/><Relationship Id="rId60" Type="http://schemas.openxmlformats.org/officeDocument/2006/relationships/image" Target="../media/image269.png"/><Relationship Id="rId65" Type="http://schemas.openxmlformats.org/officeDocument/2006/relationships/image" Target="../media/image274.png"/><Relationship Id="rId4" Type="http://schemas.openxmlformats.org/officeDocument/2006/relationships/image" Target="../media/image225.png"/><Relationship Id="rId9" Type="http://schemas.openxmlformats.org/officeDocument/2006/relationships/image" Target="../media/image36.png"/><Relationship Id="rId13" Type="http://schemas.openxmlformats.org/officeDocument/2006/relationships/image" Target="../media/image232.png"/><Relationship Id="rId18" Type="http://schemas.openxmlformats.org/officeDocument/2006/relationships/image" Target="../media/image237.png"/><Relationship Id="rId39" Type="http://schemas.openxmlformats.org/officeDocument/2006/relationships/image" Target="../media/image252.png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93.png"/><Relationship Id="rId21" Type="http://schemas.openxmlformats.org/officeDocument/2006/relationships/image" Target="../media/image288.png"/><Relationship Id="rId42" Type="http://schemas.openxmlformats.org/officeDocument/2006/relationships/image" Target="../media/image306.png"/><Relationship Id="rId47" Type="http://schemas.openxmlformats.org/officeDocument/2006/relationships/image" Target="../media/image310.png"/><Relationship Id="rId63" Type="http://schemas.openxmlformats.org/officeDocument/2006/relationships/image" Target="../media/image324.png"/><Relationship Id="rId68" Type="http://schemas.openxmlformats.org/officeDocument/2006/relationships/image" Target="../media/image328.png"/><Relationship Id="rId7" Type="http://schemas.openxmlformats.org/officeDocument/2006/relationships/image" Target="../media/image278.png"/><Relationship Id="rId71" Type="http://schemas.openxmlformats.org/officeDocument/2006/relationships/image" Target="../media/image331.png"/><Relationship Id="rId2" Type="http://schemas.openxmlformats.org/officeDocument/2006/relationships/hyperlink" Target="https://www.dstewart.com/five-star-advance-wirebound-notebook-65985.html" TargetMode="External"/><Relationship Id="rId16" Type="http://schemas.openxmlformats.org/officeDocument/2006/relationships/image" Target="../media/image284.png"/><Relationship Id="rId29" Type="http://schemas.openxmlformats.org/officeDocument/2006/relationships/image" Target="../media/image295.png"/><Relationship Id="rId11" Type="http://schemas.openxmlformats.org/officeDocument/2006/relationships/image" Target="../media/image26.png"/><Relationship Id="rId24" Type="http://schemas.openxmlformats.org/officeDocument/2006/relationships/image" Target="../media/image291.png"/><Relationship Id="rId32" Type="http://schemas.openxmlformats.org/officeDocument/2006/relationships/hyperlink" Target="https://www.dstewart.com/mead-wirebound-notebook-62817.html" TargetMode="External"/><Relationship Id="rId37" Type="http://schemas.openxmlformats.org/officeDocument/2006/relationships/image" Target="../media/image302.png"/><Relationship Id="rId40" Type="http://schemas.openxmlformats.org/officeDocument/2006/relationships/image" Target="../media/image304.png"/><Relationship Id="rId45" Type="http://schemas.openxmlformats.org/officeDocument/2006/relationships/hyperlink" Target="https://www.dstewart.com/five-star-wirebound-notebook-64611.html" TargetMode="External"/><Relationship Id="rId53" Type="http://schemas.openxmlformats.org/officeDocument/2006/relationships/image" Target="../media/image315.png"/><Relationship Id="rId58" Type="http://schemas.openxmlformats.org/officeDocument/2006/relationships/image" Target="../media/image319.png"/><Relationship Id="rId66" Type="http://schemas.openxmlformats.org/officeDocument/2006/relationships/image" Target="../media/image326.png"/><Relationship Id="rId5" Type="http://schemas.openxmlformats.org/officeDocument/2006/relationships/image" Target="../media/image276.png"/><Relationship Id="rId61" Type="http://schemas.openxmlformats.org/officeDocument/2006/relationships/image" Target="../media/image322.png"/><Relationship Id="rId19" Type="http://schemas.openxmlformats.org/officeDocument/2006/relationships/image" Target="../media/image287.png"/><Relationship Id="rId14" Type="http://schemas.openxmlformats.org/officeDocument/2006/relationships/image" Target="../media/image282.png"/><Relationship Id="rId22" Type="http://schemas.openxmlformats.org/officeDocument/2006/relationships/image" Target="../media/image289.png"/><Relationship Id="rId27" Type="http://schemas.openxmlformats.org/officeDocument/2006/relationships/hyperlink" Target="https://www.dstewart.com/mead-wirebound-notebook-62818.html" TargetMode="External"/><Relationship Id="rId30" Type="http://schemas.openxmlformats.org/officeDocument/2006/relationships/image" Target="../media/image296.png"/><Relationship Id="rId35" Type="http://schemas.openxmlformats.org/officeDocument/2006/relationships/image" Target="../media/image300.png"/><Relationship Id="rId43" Type="http://schemas.openxmlformats.org/officeDocument/2006/relationships/image" Target="../media/image307.png"/><Relationship Id="rId48" Type="http://schemas.openxmlformats.org/officeDocument/2006/relationships/image" Target="../media/image311.png"/><Relationship Id="rId56" Type="http://schemas.openxmlformats.org/officeDocument/2006/relationships/hyperlink" Target="https://www.dstewart.com/mead-recycled-notebook-56539.html" TargetMode="External"/><Relationship Id="rId64" Type="http://schemas.openxmlformats.org/officeDocument/2006/relationships/image" Target="../media/image325.png"/><Relationship Id="rId69" Type="http://schemas.openxmlformats.org/officeDocument/2006/relationships/image" Target="../media/image329.png"/><Relationship Id="rId8" Type="http://schemas.openxmlformats.org/officeDocument/2006/relationships/image" Target="../media/image279.png"/><Relationship Id="rId51" Type="http://schemas.openxmlformats.org/officeDocument/2006/relationships/image" Target="../media/image314.png"/><Relationship Id="rId72" Type="http://schemas.openxmlformats.org/officeDocument/2006/relationships/image" Target="../media/image332.png"/><Relationship Id="rId3" Type="http://schemas.openxmlformats.org/officeDocument/2006/relationships/image" Target="../media/image275.png"/><Relationship Id="rId12" Type="http://schemas.openxmlformats.org/officeDocument/2006/relationships/image" Target="../media/image250.png"/><Relationship Id="rId17" Type="http://schemas.openxmlformats.org/officeDocument/2006/relationships/image" Target="../media/image285.png"/><Relationship Id="rId25" Type="http://schemas.openxmlformats.org/officeDocument/2006/relationships/image" Target="../media/image292.png"/><Relationship Id="rId33" Type="http://schemas.openxmlformats.org/officeDocument/2006/relationships/image" Target="../media/image298.png"/><Relationship Id="rId38" Type="http://schemas.openxmlformats.org/officeDocument/2006/relationships/hyperlink" Target="https://www.dstewart.com/five-star-trend-wirebound-notebook-64571.html" TargetMode="External"/><Relationship Id="rId46" Type="http://schemas.openxmlformats.org/officeDocument/2006/relationships/image" Target="../media/image309.png"/><Relationship Id="rId59" Type="http://schemas.openxmlformats.org/officeDocument/2006/relationships/image" Target="../media/image320.png"/><Relationship Id="rId67" Type="http://schemas.openxmlformats.org/officeDocument/2006/relationships/image" Target="../media/image327.png"/><Relationship Id="rId20" Type="http://schemas.openxmlformats.org/officeDocument/2006/relationships/hyperlink" Target="https://www.dstewart.com/five-star-wirebound-notebook-64539.html" TargetMode="External"/><Relationship Id="rId41" Type="http://schemas.openxmlformats.org/officeDocument/2006/relationships/image" Target="../media/image305.png"/><Relationship Id="rId54" Type="http://schemas.openxmlformats.org/officeDocument/2006/relationships/image" Target="../media/image316.png"/><Relationship Id="rId62" Type="http://schemas.openxmlformats.org/officeDocument/2006/relationships/image" Target="../media/image323.png"/><Relationship Id="rId70" Type="http://schemas.openxmlformats.org/officeDocument/2006/relationships/image" Target="../media/image3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7.png"/><Relationship Id="rId15" Type="http://schemas.openxmlformats.org/officeDocument/2006/relationships/image" Target="../media/image283.png"/><Relationship Id="rId23" Type="http://schemas.openxmlformats.org/officeDocument/2006/relationships/image" Target="../media/image290.png"/><Relationship Id="rId28" Type="http://schemas.openxmlformats.org/officeDocument/2006/relationships/image" Target="../media/image294.png"/><Relationship Id="rId36" Type="http://schemas.openxmlformats.org/officeDocument/2006/relationships/image" Target="../media/image301.png"/><Relationship Id="rId49" Type="http://schemas.openxmlformats.org/officeDocument/2006/relationships/image" Target="../media/image312.png"/><Relationship Id="rId57" Type="http://schemas.openxmlformats.org/officeDocument/2006/relationships/image" Target="../media/image318.png"/><Relationship Id="rId10" Type="http://schemas.openxmlformats.org/officeDocument/2006/relationships/image" Target="../media/image281.png"/><Relationship Id="rId31" Type="http://schemas.openxmlformats.org/officeDocument/2006/relationships/image" Target="../media/image297.png"/><Relationship Id="rId44" Type="http://schemas.openxmlformats.org/officeDocument/2006/relationships/image" Target="../media/image308.png"/><Relationship Id="rId52" Type="http://schemas.openxmlformats.org/officeDocument/2006/relationships/hyperlink" Target="https://www.dstewart.com/five-star-advance-wirebound-notebook-65986.html" TargetMode="External"/><Relationship Id="rId60" Type="http://schemas.openxmlformats.org/officeDocument/2006/relationships/image" Target="../media/image321.png"/><Relationship Id="rId65" Type="http://schemas.openxmlformats.org/officeDocument/2006/relationships/hyperlink" Target="https://www.dstewart.com/mead-recycled-wirebound-notebook-56538.html" TargetMode="External"/><Relationship Id="rId4" Type="http://schemas.openxmlformats.org/officeDocument/2006/relationships/hyperlink" Target="https://www.dstewart.com/five-star-wirebound-notebook-64612.html" TargetMode="External"/><Relationship Id="rId9" Type="http://schemas.openxmlformats.org/officeDocument/2006/relationships/image" Target="../media/image280.png"/><Relationship Id="rId13" Type="http://schemas.openxmlformats.org/officeDocument/2006/relationships/hyperlink" Target="https://www.dstewart.com/five-star-trend-wirebound-notebook-64570.html" TargetMode="External"/><Relationship Id="rId18" Type="http://schemas.openxmlformats.org/officeDocument/2006/relationships/image" Target="../media/image286.png"/><Relationship Id="rId39" Type="http://schemas.openxmlformats.org/officeDocument/2006/relationships/image" Target="../media/image303.png"/><Relationship Id="rId34" Type="http://schemas.openxmlformats.org/officeDocument/2006/relationships/image" Target="../media/image299.png"/><Relationship Id="rId50" Type="http://schemas.openxmlformats.org/officeDocument/2006/relationships/image" Target="../media/image313.png"/><Relationship Id="rId55" Type="http://schemas.openxmlformats.org/officeDocument/2006/relationships/image" Target="../media/image317.png"/></Relationships>
</file>

<file path=ppt/slides/_rels/slide13.xml.rels><?xml version="1.0" encoding="UTF-8" standalone="yes"?>
<Relationships xmlns="http://schemas.openxmlformats.org/package/2006/relationships"><Relationship Id="rId26" Type="http://schemas.openxmlformats.org/officeDocument/2006/relationships/hyperlink" Target="https://www.dstewart.com/mead-square-deal-composition-notebook-56532.html" TargetMode="External"/><Relationship Id="rId21" Type="http://schemas.openxmlformats.org/officeDocument/2006/relationships/image" Target="../media/image348.png"/><Relationship Id="rId42" Type="http://schemas.openxmlformats.org/officeDocument/2006/relationships/image" Target="../media/image362.png"/><Relationship Id="rId47" Type="http://schemas.openxmlformats.org/officeDocument/2006/relationships/hyperlink" Target="https://www.dstewart.com/five-star-fat-lil-notebook-64935.html" TargetMode="External"/><Relationship Id="rId63" Type="http://schemas.openxmlformats.org/officeDocument/2006/relationships/image" Target="../media/image380.png"/><Relationship Id="rId68" Type="http://schemas.openxmlformats.org/officeDocument/2006/relationships/image" Target="../media/image384.png"/><Relationship Id="rId84" Type="http://schemas.openxmlformats.org/officeDocument/2006/relationships/image" Target="../media/image396.png"/><Relationship Id="rId16" Type="http://schemas.openxmlformats.org/officeDocument/2006/relationships/image" Target="../media/image343.png"/><Relationship Id="rId11" Type="http://schemas.openxmlformats.org/officeDocument/2006/relationships/image" Target="../media/image37.png"/><Relationship Id="rId32" Type="http://schemas.openxmlformats.org/officeDocument/2006/relationships/image" Target="../media/image356.png"/><Relationship Id="rId37" Type="http://schemas.openxmlformats.org/officeDocument/2006/relationships/image" Target="../media/image359.png"/><Relationship Id="rId53" Type="http://schemas.openxmlformats.org/officeDocument/2006/relationships/image" Target="../media/image371.png"/><Relationship Id="rId58" Type="http://schemas.openxmlformats.org/officeDocument/2006/relationships/image" Target="../media/image376.png"/><Relationship Id="rId74" Type="http://schemas.openxmlformats.org/officeDocument/2006/relationships/hyperlink" Target="https://www.dstewart.com/mead-memo-wirebound-plastic-notebook-64627.html" TargetMode="External"/><Relationship Id="rId79" Type="http://schemas.openxmlformats.org/officeDocument/2006/relationships/image" Target="../media/image392.png"/><Relationship Id="rId5" Type="http://schemas.openxmlformats.org/officeDocument/2006/relationships/image" Target="../media/image335.png"/><Relationship Id="rId19" Type="http://schemas.openxmlformats.org/officeDocument/2006/relationships/image" Target="../media/image346.png"/><Relationship Id="rId14" Type="http://schemas.openxmlformats.org/officeDocument/2006/relationships/image" Target="../media/image341.png"/><Relationship Id="rId22" Type="http://schemas.openxmlformats.org/officeDocument/2006/relationships/hyperlink" Target="https://www.dstewart.com/five-star-square-deal-composition-book-64945.html" TargetMode="External"/><Relationship Id="rId27" Type="http://schemas.openxmlformats.org/officeDocument/2006/relationships/image" Target="../media/image352.png"/><Relationship Id="rId30" Type="http://schemas.openxmlformats.org/officeDocument/2006/relationships/hyperlink" Target="https://www.dstewart.com/mead-square-deal-composition-notebook-64512.html" TargetMode="External"/><Relationship Id="rId35" Type="http://schemas.openxmlformats.org/officeDocument/2006/relationships/image" Target="../media/image357.png"/><Relationship Id="rId43" Type="http://schemas.openxmlformats.org/officeDocument/2006/relationships/image" Target="../media/image363.png"/><Relationship Id="rId48" Type="http://schemas.openxmlformats.org/officeDocument/2006/relationships/image" Target="../media/image367.png"/><Relationship Id="rId56" Type="http://schemas.openxmlformats.org/officeDocument/2006/relationships/image" Target="../media/image374.png"/><Relationship Id="rId64" Type="http://schemas.openxmlformats.org/officeDocument/2006/relationships/hyperlink" Target="https://www.dstewart.com/mead-memo-wirebound-notebook-64525.html" TargetMode="External"/><Relationship Id="rId69" Type="http://schemas.openxmlformats.org/officeDocument/2006/relationships/hyperlink" Target="https://www.dstewart.com/mead-memo-wirebound-notebook-64487.html" TargetMode="External"/><Relationship Id="rId77" Type="http://schemas.openxmlformats.org/officeDocument/2006/relationships/image" Target="../media/image391.png"/><Relationship Id="rId8" Type="http://schemas.openxmlformats.org/officeDocument/2006/relationships/image" Target="../media/image337.png"/><Relationship Id="rId51" Type="http://schemas.openxmlformats.org/officeDocument/2006/relationships/image" Target="../media/image370.png"/><Relationship Id="rId72" Type="http://schemas.openxmlformats.org/officeDocument/2006/relationships/image" Target="../media/image387.png"/><Relationship Id="rId80" Type="http://schemas.openxmlformats.org/officeDocument/2006/relationships/image" Target="../media/image393.png"/><Relationship Id="rId85" Type="http://schemas.openxmlformats.org/officeDocument/2006/relationships/image" Target="../media/image397.png"/><Relationship Id="rId3" Type="http://schemas.openxmlformats.org/officeDocument/2006/relationships/image" Target="../media/image333.png"/><Relationship Id="rId12" Type="http://schemas.openxmlformats.org/officeDocument/2006/relationships/image" Target="../media/image340.png"/><Relationship Id="rId17" Type="http://schemas.openxmlformats.org/officeDocument/2006/relationships/image" Target="../media/image344.png"/><Relationship Id="rId25" Type="http://schemas.openxmlformats.org/officeDocument/2006/relationships/image" Target="../media/image351.png"/><Relationship Id="rId33" Type="http://schemas.openxmlformats.org/officeDocument/2006/relationships/image" Target="../media/image33.png"/><Relationship Id="rId38" Type="http://schemas.openxmlformats.org/officeDocument/2006/relationships/hyperlink" Target="https://www.dstewart.com/mead-square-deal-composition-notebook-64604.html" TargetMode="External"/><Relationship Id="rId46" Type="http://schemas.openxmlformats.org/officeDocument/2006/relationships/image" Target="../media/image366.png"/><Relationship Id="rId59" Type="http://schemas.openxmlformats.org/officeDocument/2006/relationships/hyperlink" Target="https://www.dstewart.com/mead-memo-wirebound-notebook-64513.html" TargetMode="External"/><Relationship Id="rId67" Type="http://schemas.openxmlformats.org/officeDocument/2006/relationships/image" Target="../media/image383.png"/><Relationship Id="rId20" Type="http://schemas.openxmlformats.org/officeDocument/2006/relationships/image" Target="../media/image347.png"/><Relationship Id="rId41" Type="http://schemas.openxmlformats.org/officeDocument/2006/relationships/image" Target="../media/image361.png"/><Relationship Id="rId54" Type="http://schemas.openxmlformats.org/officeDocument/2006/relationships/image" Target="../media/image372.png"/><Relationship Id="rId62" Type="http://schemas.openxmlformats.org/officeDocument/2006/relationships/image" Target="../media/image379.png"/><Relationship Id="rId70" Type="http://schemas.openxmlformats.org/officeDocument/2006/relationships/image" Target="../media/image385.png"/><Relationship Id="rId75" Type="http://schemas.openxmlformats.org/officeDocument/2006/relationships/image" Target="../media/image389.png"/><Relationship Id="rId83" Type="http://schemas.openxmlformats.org/officeDocument/2006/relationships/image" Target="../media/image39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mead-wireless-neatbook-notebook-61645.html" TargetMode="External"/><Relationship Id="rId15" Type="http://schemas.openxmlformats.org/officeDocument/2006/relationships/image" Target="../media/image342.png"/><Relationship Id="rId23" Type="http://schemas.openxmlformats.org/officeDocument/2006/relationships/image" Target="../media/image349.png"/><Relationship Id="rId28" Type="http://schemas.openxmlformats.org/officeDocument/2006/relationships/image" Target="../media/image353.png"/><Relationship Id="rId36" Type="http://schemas.openxmlformats.org/officeDocument/2006/relationships/image" Target="../media/image358.png"/><Relationship Id="rId49" Type="http://schemas.openxmlformats.org/officeDocument/2006/relationships/image" Target="../media/image368.png"/><Relationship Id="rId57" Type="http://schemas.openxmlformats.org/officeDocument/2006/relationships/image" Target="../media/image375.png"/><Relationship Id="rId10" Type="http://schemas.openxmlformats.org/officeDocument/2006/relationships/image" Target="../media/image339.png"/><Relationship Id="rId31" Type="http://schemas.openxmlformats.org/officeDocument/2006/relationships/image" Target="../media/image355.png"/><Relationship Id="rId44" Type="http://schemas.openxmlformats.org/officeDocument/2006/relationships/image" Target="../media/image364.png"/><Relationship Id="rId52" Type="http://schemas.openxmlformats.org/officeDocument/2006/relationships/hyperlink" Target="https://www.dstewart.com/mead-memo-wirebound-notebook-64514.html" TargetMode="External"/><Relationship Id="rId60" Type="http://schemas.openxmlformats.org/officeDocument/2006/relationships/image" Target="../media/image377.png"/><Relationship Id="rId65" Type="http://schemas.openxmlformats.org/officeDocument/2006/relationships/image" Target="../media/image381.png"/><Relationship Id="rId73" Type="http://schemas.openxmlformats.org/officeDocument/2006/relationships/image" Target="../media/image388.png"/><Relationship Id="rId78" Type="http://schemas.openxmlformats.org/officeDocument/2006/relationships/hyperlink" Target="https://www.dstewart.com/cambridge-stiff-back-note-pad-64561.html" TargetMode="External"/><Relationship Id="rId81" Type="http://schemas.openxmlformats.org/officeDocument/2006/relationships/image" Target="../media/image394.png"/><Relationship Id="rId86" Type="http://schemas.openxmlformats.org/officeDocument/2006/relationships/image" Target="../media/image398.png"/><Relationship Id="rId4" Type="http://schemas.openxmlformats.org/officeDocument/2006/relationships/image" Target="../media/image334.png"/><Relationship Id="rId9" Type="http://schemas.openxmlformats.org/officeDocument/2006/relationships/image" Target="../media/image338.png"/><Relationship Id="rId13" Type="http://schemas.openxmlformats.org/officeDocument/2006/relationships/hyperlink" Target="https://www.dstewart.com/five-star-wireless-notebook-with-pocket-21608.html" TargetMode="External"/><Relationship Id="rId18" Type="http://schemas.openxmlformats.org/officeDocument/2006/relationships/image" Target="../media/image345.png"/><Relationship Id="rId39" Type="http://schemas.openxmlformats.org/officeDocument/2006/relationships/image" Target="../media/image360.png"/><Relationship Id="rId34" Type="http://schemas.openxmlformats.org/officeDocument/2006/relationships/hyperlink" Target="https://www.dstewart.com/mead-multiuse-composition-journal-64943.html" TargetMode="External"/><Relationship Id="rId50" Type="http://schemas.openxmlformats.org/officeDocument/2006/relationships/image" Target="../media/image369.png"/><Relationship Id="rId55" Type="http://schemas.openxmlformats.org/officeDocument/2006/relationships/image" Target="../media/image373.png"/><Relationship Id="rId76" Type="http://schemas.openxmlformats.org/officeDocument/2006/relationships/image" Target="../media/image390.png"/><Relationship Id="rId7" Type="http://schemas.openxmlformats.org/officeDocument/2006/relationships/image" Target="../media/image336.png"/><Relationship Id="rId71" Type="http://schemas.openxmlformats.org/officeDocument/2006/relationships/image" Target="../media/image386.png"/><Relationship Id="rId2" Type="http://schemas.openxmlformats.org/officeDocument/2006/relationships/hyperlink" Target="https://www.dstewart.com/five-star-fat-lil-notebook-64615.html" TargetMode="External"/><Relationship Id="rId29" Type="http://schemas.openxmlformats.org/officeDocument/2006/relationships/image" Target="../media/image354.png"/><Relationship Id="rId24" Type="http://schemas.openxmlformats.org/officeDocument/2006/relationships/image" Target="../media/image350.png"/><Relationship Id="rId40" Type="http://schemas.openxmlformats.org/officeDocument/2006/relationships/hyperlink" Target="https://www.dstewart.com/mead-square-deal-memo-notebook-64625.html" TargetMode="External"/><Relationship Id="rId45" Type="http://schemas.openxmlformats.org/officeDocument/2006/relationships/image" Target="../media/image365.png"/><Relationship Id="rId66" Type="http://schemas.openxmlformats.org/officeDocument/2006/relationships/image" Target="../media/image382.png"/><Relationship Id="rId87" Type="http://schemas.openxmlformats.org/officeDocument/2006/relationships/image" Target="../media/image399.png"/><Relationship Id="rId61" Type="http://schemas.openxmlformats.org/officeDocument/2006/relationships/image" Target="../media/image378.png"/><Relationship Id="rId82" Type="http://schemas.openxmlformats.org/officeDocument/2006/relationships/hyperlink" Target="https://www.dstewart.com/cambridge-stiff-back-note-pad-64562.html" TargetMode="Externa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6.png"/><Relationship Id="rId18" Type="http://schemas.openxmlformats.org/officeDocument/2006/relationships/image" Target="../media/image409.png"/><Relationship Id="rId26" Type="http://schemas.openxmlformats.org/officeDocument/2006/relationships/image" Target="../media/image24.png"/><Relationship Id="rId3" Type="http://schemas.openxmlformats.org/officeDocument/2006/relationships/hyperlink" Target="https://www.dstewart.com/mead-quadrille-graph-paper-56535.html" TargetMode="External"/><Relationship Id="rId21" Type="http://schemas.openxmlformats.org/officeDocument/2006/relationships/hyperlink" Target="https://www.dstewart.com/mead-derwent-academy-mediumweight-sketch-pad-116013.html" TargetMode="External"/><Relationship Id="rId34" Type="http://schemas.openxmlformats.org/officeDocument/2006/relationships/hyperlink" Target="https://www.dstewart.com/five-star-2-in-1-pencil-pouch-128176.html" TargetMode="External"/><Relationship Id="rId7" Type="http://schemas.openxmlformats.org/officeDocument/2006/relationships/hyperlink" Target="https://www.dstewart.com/mead-filler-paper-56540.html" TargetMode="External"/><Relationship Id="rId12" Type="http://schemas.openxmlformats.org/officeDocument/2006/relationships/image" Target="../media/image405.png"/><Relationship Id="rId17" Type="http://schemas.openxmlformats.org/officeDocument/2006/relationships/hyperlink" Target="https://www.dstewart.com/five-star-graph-ruled-reinforced-filler-paper-106921.html" TargetMode="External"/><Relationship Id="rId25" Type="http://schemas.openxmlformats.org/officeDocument/2006/relationships/image" Target="../media/image414.png"/><Relationship Id="rId3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08.png"/><Relationship Id="rId20" Type="http://schemas.openxmlformats.org/officeDocument/2006/relationships/image" Target="../media/image410.png"/><Relationship Id="rId29" Type="http://schemas.openxmlformats.org/officeDocument/2006/relationships/image" Target="../media/image4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hyperlink" Target="https://www.dstewart.com/mead-filler-paper-64518.html" TargetMode="External"/><Relationship Id="rId24" Type="http://schemas.openxmlformats.org/officeDocument/2006/relationships/image" Target="../media/image413.png"/><Relationship Id="rId32" Type="http://schemas.openxmlformats.org/officeDocument/2006/relationships/hyperlink" Target="https://www.dstewart.com/five-star-stand-n-store-pencil-pouch-64558.html" TargetMode="External"/><Relationship Id="rId5" Type="http://schemas.openxmlformats.org/officeDocument/2006/relationships/image" Target="../media/image401.png"/><Relationship Id="rId15" Type="http://schemas.openxmlformats.org/officeDocument/2006/relationships/hyperlink" Target="https://www.dstewart.com/five-star-reinforced-filler-paper-77142.html" TargetMode="External"/><Relationship Id="rId23" Type="http://schemas.openxmlformats.org/officeDocument/2006/relationships/image" Target="../media/image412.png"/><Relationship Id="rId28" Type="http://schemas.openxmlformats.org/officeDocument/2006/relationships/hyperlink" Target="https://www.dstewart.com/mead-quadrille-graph-paper-64673.html" TargetMode="External"/><Relationship Id="rId36" Type="http://schemas.openxmlformats.org/officeDocument/2006/relationships/image" Target="../media/image419.png"/><Relationship Id="rId10" Type="http://schemas.openxmlformats.org/officeDocument/2006/relationships/image" Target="../media/image404.png"/><Relationship Id="rId19" Type="http://schemas.openxmlformats.org/officeDocument/2006/relationships/hyperlink" Target="https://www.dstewart.com/mead-derwent-lakeland-construction-paper-116012.html" TargetMode="External"/><Relationship Id="rId31" Type="http://schemas.openxmlformats.org/officeDocument/2006/relationships/image" Target="../media/image417.png"/><Relationship Id="rId4" Type="http://schemas.openxmlformats.org/officeDocument/2006/relationships/image" Target="../media/image400.png"/><Relationship Id="rId9" Type="http://schemas.openxmlformats.org/officeDocument/2006/relationships/image" Target="../media/image403.png"/><Relationship Id="rId14" Type="http://schemas.openxmlformats.org/officeDocument/2006/relationships/image" Target="../media/image407.png"/><Relationship Id="rId22" Type="http://schemas.openxmlformats.org/officeDocument/2006/relationships/image" Target="../media/image411.png"/><Relationship Id="rId27" Type="http://schemas.openxmlformats.org/officeDocument/2006/relationships/image" Target="../media/image20.png"/><Relationship Id="rId30" Type="http://schemas.openxmlformats.org/officeDocument/2006/relationships/image" Target="../media/image416.png"/><Relationship Id="rId35" Type="http://schemas.openxmlformats.org/officeDocument/2006/relationships/image" Target="../media/image418.png"/><Relationship Id="rId8" Type="http://schemas.openxmlformats.org/officeDocument/2006/relationships/image" Target="../media/image40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420.t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6" Type="http://schemas.openxmlformats.org/officeDocument/2006/relationships/hyperlink" Target="https://www.dstewart.com/mead-derwent-academy-mediumweight-sketch-pad-116013.html" TargetMode="External"/><Relationship Id="rId21" Type="http://schemas.openxmlformats.org/officeDocument/2006/relationships/image" Target="../media/image17.png"/><Relationship Id="rId42" Type="http://schemas.openxmlformats.org/officeDocument/2006/relationships/hyperlink" Target="https://www.dstewart.com/mead-index-card-18346.html" TargetMode="External"/><Relationship Id="rId47" Type="http://schemas.openxmlformats.org/officeDocument/2006/relationships/image" Target="../media/image30.png"/><Relationship Id="rId63" Type="http://schemas.openxmlformats.org/officeDocument/2006/relationships/image" Target="../media/image38.png"/><Relationship Id="rId68" Type="http://schemas.openxmlformats.org/officeDocument/2006/relationships/hyperlink" Target="https://www.dstewart.com/kensington-mouse-for-life-three-button-wireless-mouse-74378.html" TargetMode="External"/><Relationship Id="rId7" Type="http://schemas.openxmlformats.org/officeDocument/2006/relationships/image" Target="../media/image7.png"/><Relationship Id="rId2" Type="http://schemas.openxmlformats.org/officeDocument/2006/relationships/image" Target="../media/image420.tif"/><Relationship Id="rId16" Type="http://schemas.openxmlformats.org/officeDocument/2006/relationships/image" Target="../media/image12.png"/><Relationship Id="rId29" Type="http://schemas.openxmlformats.org/officeDocument/2006/relationships/image" Target="../media/image21.png"/><Relationship Id="rId11" Type="http://schemas.openxmlformats.org/officeDocument/2006/relationships/image" Target="../media/image97.png"/><Relationship Id="rId24" Type="http://schemas.openxmlformats.org/officeDocument/2006/relationships/hyperlink" Target="https://www.dstewart.com/mead-clasp-envelope-50409.html" TargetMode="External"/><Relationship Id="rId32" Type="http://schemas.openxmlformats.org/officeDocument/2006/relationships/hyperlink" Target="https://www.dstewart.com/five-star-plastic-ring-binder-105352.html" TargetMode="External"/><Relationship Id="rId37" Type="http://schemas.openxmlformats.org/officeDocument/2006/relationships/image" Target="../media/image25.png"/><Relationship Id="rId40" Type="http://schemas.openxmlformats.org/officeDocument/2006/relationships/hyperlink" Target="https://www.dstewart.com/five-star-zipper-binder-64950.html" TargetMode="External"/><Relationship Id="rId45" Type="http://schemas.openxmlformats.org/officeDocument/2006/relationships/image" Target="../media/image29.png"/><Relationship Id="rId53" Type="http://schemas.openxmlformats.org/officeDocument/2006/relationships/image" Target="../media/image33.png"/><Relationship Id="rId58" Type="http://schemas.openxmlformats.org/officeDocument/2006/relationships/hyperlink" Target="https://www.dstewart.com/mead-wirebound-notebook-64970.html" TargetMode="External"/><Relationship Id="rId66" Type="http://schemas.openxmlformats.org/officeDocument/2006/relationships/hyperlink" Target="https://www.dstewart.com/kensington-guardian-surge-protector-71218.html" TargetMode="External"/><Relationship Id="rId5" Type="http://schemas.openxmlformats.org/officeDocument/2006/relationships/image" Target="../media/image6.tif"/><Relationship Id="rId61" Type="http://schemas.openxmlformats.org/officeDocument/2006/relationships/image" Target="../media/image37.png"/><Relationship Id="rId19" Type="http://schemas.openxmlformats.org/officeDocument/2006/relationships/image" Target="../media/image14.png"/><Relationship Id="rId14" Type="http://schemas.openxmlformats.org/officeDocument/2006/relationships/image" Target="../media/image10.png"/><Relationship Id="rId22" Type="http://schemas.openxmlformats.org/officeDocument/2006/relationships/hyperlink" Target="https://www.dstewart.com/five-star-stand-n-store-pencil-pouch-64558.html" TargetMode="External"/><Relationship Id="rId27" Type="http://schemas.openxmlformats.org/officeDocument/2006/relationships/image" Target="../media/image20.png"/><Relationship Id="rId30" Type="http://schemas.openxmlformats.org/officeDocument/2006/relationships/hyperlink" Target="https://www.dstewart.com/five-star-paper-pocket-folder-display-64542.html" TargetMode="External"/><Relationship Id="rId35" Type="http://schemas.openxmlformats.org/officeDocument/2006/relationships/image" Target="../media/image24.png"/><Relationship Id="rId43" Type="http://schemas.openxmlformats.org/officeDocument/2006/relationships/image" Target="../media/image28.png"/><Relationship Id="rId48" Type="http://schemas.openxmlformats.org/officeDocument/2006/relationships/hyperlink" Target="https://www.dstewart.com/mead-security-envelope-66006.html" TargetMode="External"/><Relationship Id="rId56" Type="http://schemas.openxmlformats.org/officeDocument/2006/relationships/hyperlink" Target="https://www.dstewart.com/wilson-jones-view-tab-student-index-divider-with-pocket-15308.html" TargetMode="External"/><Relationship Id="rId64" Type="http://schemas.openxmlformats.org/officeDocument/2006/relationships/hyperlink" Target="https://www.dstewart.com/swingline-standard-staples-55633.html" TargetMode="External"/><Relationship Id="rId69" Type="http://schemas.openxmlformats.org/officeDocument/2006/relationships/image" Target="../media/image16.png"/><Relationship Id="rId8" Type="http://schemas.openxmlformats.org/officeDocument/2006/relationships/hyperlink" Target="https://www.dstewart.com/work-essentials-push-pins-64101.html" TargetMode="External"/><Relationship Id="rId51" Type="http://schemas.openxmlformats.org/officeDocument/2006/relationships/image" Target="../media/image32.png"/><Relationship Id="rId3" Type="http://schemas.openxmlformats.org/officeDocument/2006/relationships/hyperlink" Target="http://www.dstewart.com/shoppinglist/q4-2020/4437-acco-pog-tool/2ft-assortment.html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3.png"/><Relationship Id="rId25" Type="http://schemas.openxmlformats.org/officeDocument/2006/relationships/image" Target="../media/image19.png"/><Relationship Id="rId33" Type="http://schemas.openxmlformats.org/officeDocument/2006/relationships/image" Target="../media/image23.png"/><Relationship Id="rId38" Type="http://schemas.openxmlformats.org/officeDocument/2006/relationships/hyperlink" Target="https://www.dstewart.com/five-star-wirebound-notebook-64612.html" TargetMode="External"/><Relationship Id="rId46" Type="http://schemas.openxmlformats.org/officeDocument/2006/relationships/hyperlink" Target="https://www.dstewart.com/mead-quadrille-graph-paper-56535.html" TargetMode="External"/><Relationship Id="rId59" Type="http://schemas.openxmlformats.org/officeDocument/2006/relationships/image" Target="../media/image36.png"/><Relationship Id="rId67" Type="http://schemas.openxmlformats.org/officeDocument/2006/relationships/image" Target="../media/image15.png"/><Relationship Id="rId20" Type="http://schemas.openxmlformats.org/officeDocument/2006/relationships/hyperlink" Target="https://www.dstewart.com/acco-economy-paper-clips-55611.html" TargetMode="External"/><Relationship Id="rId41" Type="http://schemas.openxmlformats.org/officeDocument/2006/relationships/image" Target="../media/image27.png"/><Relationship Id="rId54" Type="http://schemas.openxmlformats.org/officeDocument/2006/relationships/hyperlink" Target="https://www.dstewart.com/swingline-standard-desktop-antimicrobial-stapler-value-pack-55632.html" TargetMode="External"/><Relationship Id="rId62" Type="http://schemas.openxmlformats.org/officeDocument/2006/relationships/hyperlink" Target="https://www.dstewart.com/five-star-paper-pocket-folder-display-6486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work-essentials-binder-clips-64099.html" TargetMode="External"/><Relationship Id="rId15" Type="http://schemas.openxmlformats.org/officeDocument/2006/relationships/image" Target="../media/image11.png"/><Relationship Id="rId23" Type="http://schemas.openxmlformats.org/officeDocument/2006/relationships/image" Target="../media/image18.png"/><Relationship Id="rId28" Type="http://schemas.openxmlformats.org/officeDocument/2006/relationships/hyperlink" Target="https://www.dstewart.com/five-star-expanding-pocket-file-64940.html" TargetMode="External"/><Relationship Id="rId36" Type="http://schemas.openxmlformats.org/officeDocument/2006/relationships/hyperlink" Target="https://www.dstewart.com/five-star-style-wirebound-notebook-64920.html" TargetMode="External"/><Relationship Id="rId49" Type="http://schemas.openxmlformats.org/officeDocument/2006/relationships/image" Target="../media/image31.png"/><Relationship Id="rId57" Type="http://schemas.openxmlformats.org/officeDocument/2006/relationships/image" Target="../media/image35.png"/><Relationship Id="rId10" Type="http://schemas.openxmlformats.org/officeDocument/2006/relationships/hyperlink" Target="https://www.dstewart.com/swingline-tot-stapler-with-built-in-staple-remover-77304.html" TargetMode="External"/><Relationship Id="rId31" Type="http://schemas.openxmlformats.org/officeDocument/2006/relationships/image" Target="../media/image22.png"/><Relationship Id="rId44" Type="http://schemas.openxmlformats.org/officeDocument/2006/relationships/hyperlink" Target="https://www.dstewart.com/mead-index-card-64865.html" TargetMode="External"/><Relationship Id="rId52" Type="http://schemas.openxmlformats.org/officeDocument/2006/relationships/hyperlink" Target="https://www.dstewart.com/mead-square-deal-composition-notebook-64512.html" TargetMode="External"/><Relationship Id="rId60" Type="http://schemas.openxmlformats.org/officeDocument/2006/relationships/hyperlink" Target="https://www.dstewart.com/mead-wireless-neatbook-notebook-61645.html" TargetMode="External"/><Relationship Id="rId65" Type="http://schemas.openxmlformats.org/officeDocument/2006/relationships/image" Target="../media/image39.png"/><Relationship Id="rId4" Type="http://schemas.openxmlformats.org/officeDocument/2006/relationships/hyperlink" Target="http://www.dstewart.com/shoppinglist/q4-2020/4437-acco-pog-tool/4ft-assortment.html" TargetMode="External"/><Relationship Id="rId9" Type="http://schemas.openxmlformats.org/officeDocument/2006/relationships/image" Target="../media/image8.png"/><Relationship Id="rId13" Type="http://schemas.openxmlformats.org/officeDocument/2006/relationships/hyperlink" Target="https://www.dstewart.com/quartet-tin-square-magnetic-dry-erase-board-104566.html" TargetMode="External"/><Relationship Id="rId18" Type="http://schemas.openxmlformats.org/officeDocument/2006/relationships/hyperlink" Target="https://www.dstewart.com/quartet-glass-board-dry-erase-marker-141888.html" TargetMode="External"/><Relationship Id="rId39" Type="http://schemas.openxmlformats.org/officeDocument/2006/relationships/image" Target="../media/image26.png"/><Relationship Id="rId34" Type="http://schemas.openxmlformats.org/officeDocument/2006/relationships/hyperlink" Target="https://www.dstewart.com/five-star-reinforced-filler-paper-77142.html" TargetMode="External"/><Relationship Id="rId50" Type="http://schemas.openxmlformats.org/officeDocument/2006/relationships/hyperlink" Target="https://www.dstewart.com/mead-report-cover-64866.html" TargetMode="External"/><Relationship Id="rId55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4.xml"/><Relationship Id="rId7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6.xml"/><Relationship Id="rId5" Type="http://schemas.openxmlformats.org/officeDocument/2006/relationships/slide" Target="slide6.xml"/><Relationship Id="rId10" Type="http://schemas.openxmlformats.org/officeDocument/2006/relationships/slide" Target="slide15.xml"/><Relationship Id="rId4" Type="http://schemas.openxmlformats.org/officeDocument/2006/relationships/slide" Target="slide5.xml"/><Relationship Id="rId9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26" Type="http://schemas.openxmlformats.org/officeDocument/2006/relationships/image" Target="../media/image20.png"/><Relationship Id="rId39" Type="http://schemas.openxmlformats.org/officeDocument/2006/relationships/hyperlink" Target="https://www.dstewart.com/five-star-zipper-binder-64950.html" TargetMode="External"/><Relationship Id="rId21" Type="http://schemas.openxmlformats.org/officeDocument/2006/relationships/hyperlink" Target="https://www.dstewart.com/five-star-stand-n-store-pencil-pouch-64558.html" TargetMode="External"/><Relationship Id="rId34" Type="http://schemas.openxmlformats.org/officeDocument/2006/relationships/image" Target="../media/image24.png"/><Relationship Id="rId42" Type="http://schemas.openxmlformats.org/officeDocument/2006/relationships/image" Target="../media/image28.png"/><Relationship Id="rId47" Type="http://schemas.openxmlformats.org/officeDocument/2006/relationships/hyperlink" Target="https://www.dstewart.com/mead-security-envelope-66006.html" TargetMode="External"/><Relationship Id="rId50" Type="http://schemas.openxmlformats.org/officeDocument/2006/relationships/image" Target="../media/image32.png"/><Relationship Id="rId55" Type="http://schemas.openxmlformats.org/officeDocument/2006/relationships/hyperlink" Target="https://www.dstewart.com/wilson-jones-view-tab-student-index-divider-with-pocket-15308.html" TargetMode="External"/><Relationship Id="rId63" Type="http://schemas.openxmlformats.org/officeDocument/2006/relationships/hyperlink" Target="https://www.dstewart.com/swingline-standard-staples-55633.html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s://youtu.be/0IJMiGItqW4" TargetMode="External"/><Relationship Id="rId16" Type="http://schemas.openxmlformats.org/officeDocument/2006/relationships/image" Target="../media/image14.png"/><Relationship Id="rId29" Type="http://schemas.openxmlformats.org/officeDocument/2006/relationships/hyperlink" Target="https://www.dstewart.com/five-star-paper-pocket-folder-display-64542.html" TargetMode="External"/><Relationship Id="rId11" Type="http://schemas.openxmlformats.org/officeDocument/2006/relationships/image" Target="../media/image10.png"/><Relationship Id="rId24" Type="http://schemas.openxmlformats.org/officeDocument/2006/relationships/image" Target="../media/image19.png"/><Relationship Id="rId32" Type="http://schemas.openxmlformats.org/officeDocument/2006/relationships/image" Target="../media/image23.png"/><Relationship Id="rId37" Type="http://schemas.openxmlformats.org/officeDocument/2006/relationships/hyperlink" Target="https://www.dstewart.com/five-star-wirebound-notebook-64612.html" TargetMode="External"/><Relationship Id="rId40" Type="http://schemas.openxmlformats.org/officeDocument/2006/relationships/image" Target="../media/image27.png"/><Relationship Id="rId45" Type="http://schemas.openxmlformats.org/officeDocument/2006/relationships/hyperlink" Target="https://www.dstewart.com/mead-quadrille-graph-paper-56535.html" TargetMode="External"/><Relationship Id="rId53" Type="http://schemas.openxmlformats.org/officeDocument/2006/relationships/hyperlink" Target="https://www.dstewart.com/swingline-standard-desktop-antimicrobial-stapler-value-pack-55632.html" TargetMode="External"/><Relationship Id="rId58" Type="http://schemas.openxmlformats.org/officeDocument/2006/relationships/image" Target="../media/image36.png"/><Relationship Id="rId5" Type="http://schemas.openxmlformats.org/officeDocument/2006/relationships/image" Target="../media/image7.png"/><Relationship Id="rId61" Type="http://schemas.openxmlformats.org/officeDocument/2006/relationships/hyperlink" Target="https://www.dstewart.com/five-star-paper-pocket-folder-display-64862.html" TargetMode="External"/><Relationship Id="rId19" Type="http://schemas.openxmlformats.org/officeDocument/2006/relationships/hyperlink" Target="https://www.dstewart.com/acco-economy-paper-clips-55611.html" TargetMode="External"/><Relationship Id="rId14" Type="http://schemas.openxmlformats.org/officeDocument/2006/relationships/image" Target="../media/image13.png"/><Relationship Id="rId22" Type="http://schemas.openxmlformats.org/officeDocument/2006/relationships/image" Target="../media/image18.png"/><Relationship Id="rId27" Type="http://schemas.openxmlformats.org/officeDocument/2006/relationships/hyperlink" Target="https://www.dstewart.com/five-star-expanding-pocket-file-64940.html" TargetMode="External"/><Relationship Id="rId30" Type="http://schemas.openxmlformats.org/officeDocument/2006/relationships/image" Target="../media/image22.png"/><Relationship Id="rId35" Type="http://schemas.openxmlformats.org/officeDocument/2006/relationships/hyperlink" Target="https://www.dstewart.com/five-star-style-wirebound-notebook-64920.html" TargetMode="External"/><Relationship Id="rId43" Type="http://schemas.openxmlformats.org/officeDocument/2006/relationships/hyperlink" Target="https://www.dstewart.com/mead-index-card-64865.html" TargetMode="External"/><Relationship Id="rId48" Type="http://schemas.openxmlformats.org/officeDocument/2006/relationships/image" Target="../media/image31.png"/><Relationship Id="rId56" Type="http://schemas.openxmlformats.org/officeDocument/2006/relationships/image" Target="../media/image35.png"/><Relationship Id="rId64" Type="http://schemas.openxmlformats.org/officeDocument/2006/relationships/image" Target="../media/image39.png"/><Relationship Id="rId8" Type="http://schemas.openxmlformats.org/officeDocument/2006/relationships/hyperlink" Target="https://www.dstewart.com/swingline-tot-stapler-with-built-in-staple-remover-77304.html" TargetMode="External"/><Relationship Id="rId51" Type="http://schemas.openxmlformats.org/officeDocument/2006/relationships/hyperlink" Target="https://www.dstewart.com/mead-square-deal-composition-notebook-64512.html" TargetMode="External"/><Relationship Id="rId3" Type="http://schemas.openxmlformats.org/officeDocument/2006/relationships/image" Target="../media/image6.tif"/><Relationship Id="rId12" Type="http://schemas.openxmlformats.org/officeDocument/2006/relationships/image" Target="../media/image11.png"/><Relationship Id="rId17" Type="http://schemas.openxmlformats.org/officeDocument/2006/relationships/image" Target="../media/image15.png"/><Relationship Id="rId25" Type="http://schemas.openxmlformats.org/officeDocument/2006/relationships/hyperlink" Target="https://www.dstewart.com/mead-derwent-academy-mediumweight-sketch-pad-116013.html" TargetMode="External"/><Relationship Id="rId33" Type="http://schemas.openxmlformats.org/officeDocument/2006/relationships/hyperlink" Target="https://www.dstewart.com/five-star-reinforced-filler-paper-77142.html" TargetMode="External"/><Relationship Id="rId38" Type="http://schemas.openxmlformats.org/officeDocument/2006/relationships/image" Target="../media/image26.png"/><Relationship Id="rId46" Type="http://schemas.openxmlformats.org/officeDocument/2006/relationships/image" Target="../media/image30.png"/><Relationship Id="rId59" Type="http://schemas.openxmlformats.org/officeDocument/2006/relationships/hyperlink" Target="https://www.dstewart.com/mead-wireless-neatbook-notebook-61645.html" TargetMode="External"/><Relationship Id="rId20" Type="http://schemas.openxmlformats.org/officeDocument/2006/relationships/image" Target="../media/image17.png"/><Relationship Id="rId41" Type="http://schemas.openxmlformats.org/officeDocument/2006/relationships/hyperlink" Target="https://www.dstewart.com/mead-index-card-18346.html" TargetMode="External"/><Relationship Id="rId54" Type="http://schemas.openxmlformats.org/officeDocument/2006/relationships/image" Target="../media/image34.png"/><Relationship Id="rId6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work-essentials-push-pins-64101.html" TargetMode="External"/><Relationship Id="rId15" Type="http://schemas.openxmlformats.org/officeDocument/2006/relationships/hyperlink" Target="https://www.dstewart.com/quartet-glass-board-dry-erase-marker-141888.html" TargetMode="External"/><Relationship Id="rId23" Type="http://schemas.openxmlformats.org/officeDocument/2006/relationships/hyperlink" Target="https://www.dstewart.com/mead-clasp-envelope-50409.html" TargetMode="External"/><Relationship Id="rId28" Type="http://schemas.openxmlformats.org/officeDocument/2006/relationships/image" Target="../media/image21.png"/><Relationship Id="rId36" Type="http://schemas.openxmlformats.org/officeDocument/2006/relationships/image" Target="../media/image25.png"/><Relationship Id="rId49" Type="http://schemas.openxmlformats.org/officeDocument/2006/relationships/hyperlink" Target="https://www.dstewart.com/mead-report-cover-64866.html" TargetMode="External"/><Relationship Id="rId57" Type="http://schemas.openxmlformats.org/officeDocument/2006/relationships/hyperlink" Target="https://www.dstewart.com/mead-wirebound-notebook-64970.html" TargetMode="External"/><Relationship Id="rId10" Type="http://schemas.openxmlformats.org/officeDocument/2006/relationships/hyperlink" Target="https://www.dstewart.com/quartet-tin-square-magnetic-dry-erase-board-104566.html" TargetMode="External"/><Relationship Id="rId31" Type="http://schemas.openxmlformats.org/officeDocument/2006/relationships/hyperlink" Target="https://www.dstewart.com/five-star-plastic-ring-binder-105352.html" TargetMode="External"/><Relationship Id="rId44" Type="http://schemas.openxmlformats.org/officeDocument/2006/relationships/image" Target="../media/image29.png"/><Relationship Id="rId52" Type="http://schemas.openxmlformats.org/officeDocument/2006/relationships/image" Target="../media/image33.png"/><Relationship Id="rId60" Type="http://schemas.openxmlformats.org/officeDocument/2006/relationships/image" Target="../media/image37.png"/><Relationship Id="rId4" Type="http://schemas.openxmlformats.org/officeDocument/2006/relationships/hyperlink" Target="https://www.dstewart.com/work-essentials-binder-clips-64099.html" TargetMode="Externa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5.png"/><Relationship Id="rId18" Type="http://schemas.openxmlformats.org/officeDocument/2006/relationships/image" Target="../media/image49.png"/><Relationship Id="rId26" Type="http://schemas.openxmlformats.org/officeDocument/2006/relationships/image" Target="../media/image53.png"/><Relationship Id="rId39" Type="http://schemas.openxmlformats.org/officeDocument/2006/relationships/image" Target="../media/image35.png"/><Relationship Id="rId21" Type="http://schemas.openxmlformats.org/officeDocument/2006/relationships/hyperlink" Target="https://www.dstewart.com/wilson-jones-insertable-tab-divider-77300.html" TargetMode="External"/><Relationship Id="rId34" Type="http://schemas.openxmlformats.org/officeDocument/2006/relationships/image" Target="../media/image57.png"/><Relationship Id="rId42" Type="http://schemas.openxmlformats.org/officeDocument/2006/relationships/image" Target="../media/image64.png"/><Relationship Id="rId47" Type="http://schemas.openxmlformats.org/officeDocument/2006/relationships/hyperlink" Target="https://www.dstewart.com/mead-report-cover-64866.html" TargetMode="External"/><Relationship Id="rId50" Type="http://schemas.openxmlformats.org/officeDocument/2006/relationships/image" Target="../media/image71.png"/><Relationship Id="rId7" Type="http://schemas.openxmlformats.org/officeDocument/2006/relationships/image" Target="../media/image42.png"/><Relationship Id="rId2" Type="http://schemas.openxmlformats.org/officeDocument/2006/relationships/hyperlink" Target="https://www.dstewart.com/wilson-jones-view-tab-student-index-divider-with-pocket-15308.html" TargetMode="External"/><Relationship Id="rId16" Type="http://schemas.openxmlformats.org/officeDocument/2006/relationships/image" Target="../media/image48.png"/><Relationship Id="rId29" Type="http://schemas.openxmlformats.org/officeDocument/2006/relationships/hyperlink" Target="https://www.dstewart.com/five-star-plastic-view-binder-105355.html" TargetMode="External"/><Relationship Id="rId11" Type="http://schemas.openxmlformats.org/officeDocument/2006/relationships/image" Target="../media/image43.png"/><Relationship Id="rId24" Type="http://schemas.openxmlformats.org/officeDocument/2006/relationships/image" Target="../media/image52.png"/><Relationship Id="rId32" Type="http://schemas.openxmlformats.org/officeDocument/2006/relationships/image" Target="../media/image23.png"/><Relationship Id="rId37" Type="http://schemas.openxmlformats.org/officeDocument/2006/relationships/image" Target="../media/image60.png"/><Relationship Id="rId40" Type="http://schemas.openxmlformats.org/officeDocument/2006/relationships/image" Target="../media/image62.png"/><Relationship Id="rId45" Type="http://schemas.openxmlformats.org/officeDocument/2006/relationships/image" Target="../media/image67.png"/><Relationship Id="rId53" Type="http://schemas.openxmlformats.org/officeDocument/2006/relationships/image" Target="../media/image73.png"/><Relationship Id="rId5" Type="http://schemas.openxmlformats.org/officeDocument/2006/relationships/image" Target="../media/image41.png"/><Relationship Id="rId10" Type="http://schemas.openxmlformats.org/officeDocument/2006/relationships/hyperlink" Target="https://www.dstewart.com/five-star-xpanz-pencil-pouch-65987.html" TargetMode="External"/><Relationship Id="rId19" Type="http://schemas.openxmlformats.org/officeDocument/2006/relationships/hyperlink" Target="https://www.dstewart.com/wilson-jones-insertable-tab-divider-77299.html" TargetMode="External"/><Relationship Id="rId31" Type="http://schemas.openxmlformats.org/officeDocument/2006/relationships/image" Target="../media/image56.png"/><Relationship Id="rId44" Type="http://schemas.openxmlformats.org/officeDocument/2006/relationships/image" Target="../media/image66.png"/><Relationship Id="rId52" Type="http://schemas.openxmlformats.org/officeDocument/2006/relationships/image" Target="../media/image72.png"/><Relationship Id="rId4" Type="http://schemas.openxmlformats.org/officeDocument/2006/relationships/hyperlink" Target="https://www.dstewart.com/gbc-pressboard-report-cover-64024.html" TargetMode="External"/><Relationship Id="rId9" Type="http://schemas.openxmlformats.org/officeDocument/2006/relationships/image" Target="../media/image27.png"/><Relationship Id="rId14" Type="http://schemas.openxmlformats.org/officeDocument/2006/relationships/image" Target="../media/image46.png"/><Relationship Id="rId22" Type="http://schemas.openxmlformats.org/officeDocument/2006/relationships/image" Target="../media/image51.png"/><Relationship Id="rId27" Type="http://schemas.openxmlformats.org/officeDocument/2006/relationships/hyperlink" Target="https://www.dstewart.com/five-star-plastic-ring-binder-105352.html" TargetMode="External"/><Relationship Id="rId30" Type="http://schemas.openxmlformats.org/officeDocument/2006/relationships/image" Target="../media/image55.png"/><Relationship Id="rId35" Type="http://schemas.openxmlformats.org/officeDocument/2006/relationships/image" Target="../media/image58.png"/><Relationship Id="rId43" Type="http://schemas.openxmlformats.org/officeDocument/2006/relationships/image" Target="../media/image65.png"/><Relationship Id="rId48" Type="http://schemas.openxmlformats.org/officeDocument/2006/relationships/image" Target="../media/image69.png"/><Relationship Id="rId8" Type="http://schemas.openxmlformats.org/officeDocument/2006/relationships/hyperlink" Target="https://www.dstewart.com/five-star-zipper-binder-64950.html" TargetMode="External"/><Relationship Id="rId51" Type="http://schemas.openxmlformats.org/officeDocument/2006/relationships/image" Target="../media/image32.png"/><Relationship Id="rId3" Type="http://schemas.openxmlformats.org/officeDocument/2006/relationships/image" Target="../media/image40.png"/><Relationship Id="rId12" Type="http://schemas.openxmlformats.org/officeDocument/2006/relationships/image" Target="../media/image44.png"/><Relationship Id="rId17" Type="http://schemas.openxmlformats.org/officeDocument/2006/relationships/hyperlink" Target="https://www.dstewart.com/wilson-jones-insertable-tab-divider-77298.html" TargetMode="External"/><Relationship Id="rId25" Type="http://schemas.openxmlformats.org/officeDocument/2006/relationships/hyperlink" Target="https://www.dstewart.com/five-star-zipper-binder-with-exterior-pocket-105348.html" TargetMode="External"/><Relationship Id="rId33" Type="http://schemas.openxmlformats.org/officeDocument/2006/relationships/hyperlink" Target="https://www.dstewart.com/gbc-hidden-swing-clip-report-cover-115987.html" TargetMode="External"/><Relationship Id="rId38" Type="http://schemas.openxmlformats.org/officeDocument/2006/relationships/image" Target="../media/image61.png"/><Relationship Id="rId46" Type="http://schemas.openxmlformats.org/officeDocument/2006/relationships/image" Target="../media/image68.png"/><Relationship Id="rId20" Type="http://schemas.openxmlformats.org/officeDocument/2006/relationships/image" Target="../media/image50.png"/><Relationship Id="rId41" Type="http://schemas.openxmlformats.org/officeDocument/2006/relationships/image" Target="../media/image63.png"/><Relationship Id="rId54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five-star-flex-divider-notepocket-64948.html" TargetMode="External"/><Relationship Id="rId15" Type="http://schemas.openxmlformats.org/officeDocument/2006/relationships/image" Target="../media/image47.png"/><Relationship Id="rId23" Type="http://schemas.openxmlformats.org/officeDocument/2006/relationships/hyperlink" Target="https://www.dstewart.com/wilson-jones-insertable-tab-divider-77301.html" TargetMode="External"/><Relationship Id="rId28" Type="http://schemas.openxmlformats.org/officeDocument/2006/relationships/image" Target="../media/image54.png"/><Relationship Id="rId36" Type="http://schemas.openxmlformats.org/officeDocument/2006/relationships/image" Target="../media/image59.png"/><Relationship Id="rId49" Type="http://schemas.openxmlformats.org/officeDocument/2006/relationships/image" Target="../media/image7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.com/kensington-desktop-and-peripherals-locking-kit-65356.html" TargetMode="External"/><Relationship Id="rId13" Type="http://schemas.openxmlformats.org/officeDocument/2006/relationships/image" Target="../media/image79.png"/><Relationship Id="rId18" Type="http://schemas.openxmlformats.org/officeDocument/2006/relationships/hyperlink" Target="https://www.dstewart.com/kensington-smartsockets-premium-surge-protector-74707.html" TargetMode="External"/><Relationship Id="rId3" Type="http://schemas.openxmlformats.org/officeDocument/2006/relationships/image" Target="../media/image75.png"/><Relationship Id="rId21" Type="http://schemas.openxmlformats.org/officeDocument/2006/relationships/image" Target="../media/image82.png"/><Relationship Id="rId7" Type="http://schemas.openxmlformats.org/officeDocument/2006/relationships/image" Target="../media/image77.png"/><Relationship Id="rId12" Type="http://schemas.openxmlformats.org/officeDocument/2006/relationships/hyperlink" Target="https://www.dstewart.com/kensington-mouse-for-life-three-button-usb-mouse-74377.html" TargetMode="External"/><Relationship Id="rId17" Type="http://schemas.openxmlformats.org/officeDocument/2006/relationships/image" Target="../media/image80.png"/><Relationship Id="rId2" Type="http://schemas.openxmlformats.org/officeDocument/2006/relationships/hyperlink" Target="https://www.dstewart.com/kensington-keyboard-for-life-64893.html" TargetMode="External"/><Relationship Id="rId16" Type="http://schemas.openxmlformats.org/officeDocument/2006/relationships/hyperlink" Target="https://www.dstewart.com/kensington-guardian-surge-protector-74706.html" TargetMode="External"/><Relationship Id="rId20" Type="http://schemas.openxmlformats.org/officeDocument/2006/relationships/hyperlink" Target="https://www.dstewart.com/kensington-orbit-2-button-optical-trackball-25240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kensington-wireless-presenter-with-laser-pointer-65004.html" TargetMode="External"/><Relationship Id="rId11" Type="http://schemas.openxmlformats.org/officeDocument/2006/relationships/image" Target="../media/image15.png"/><Relationship Id="rId5" Type="http://schemas.openxmlformats.org/officeDocument/2006/relationships/image" Target="../media/image76.png"/><Relationship Id="rId15" Type="http://schemas.openxmlformats.org/officeDocument/2006/relationships/image" Target="../media/image16.png"/><Relationship Id="rId10" Type="http://schemas.openxmlformats.org/officeDocument/2006/relationships/hyperlink" Target="https://www.dstewart.com/kensington-guardian-surge-protector-71218.html" TargetMode="External"/><Relationship Id="rId19" Type="http://schemas.openxmlformats.org/officeDocument/2006/relationships/image" Target="../media/image81.png"/><Relationship Id="rId4" Type="http://schemas.openxmlformats.org/officeDocument/2006/relationships/hyperlink" Target="https://www.dstewart.com/kensington-pro-fit-usb-wired-mid-size-mouse-65003.html" TargetMode="External"/><Relationship Id="rId9" Type="http://schemas.openxmlformats.org/officeDocument/2006/relationships/image" Target="../media/image78.png"/><Relationship Id="rId14" Type="http://schemas.openxmlformats.org/officeDocument/2006/relationships/hyperlink" Target="https://www.dstewart.com/kensington-mouse-for-life-three-button-wireless-mouse-74378.html" TargetMode="Externa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dstewart.com/swingline-light-duty-desktop-two-or-three-hole-paper-punch-64019.html" TargetMode="External"/><Relationship Id="rId18" Type="http://schemas.openxmlformats.org/officeDocument/2006/relationships/hyperlink" Target="https://www.dstewart.com/swingline-ready-grip-stapler-64039.html" TargetMode="External"/><Relationship Id="rId26" Type="http://schemas.openxmlformats.org/officeDocument/2006/relationships/hyperlink" Target="https://www.dstewart.com/work-essentials-binder-clips-64098.html" TargetMode="External"/><Relationship Id="rId39" Type="http://schemas.openxmlformats.org/officeDocument/2006/relationships/hyperlink" Target="https://www.dstewart.com/swingline-tot-stapler-with-built-in-staple-remover-107034.html" TargetMode="External"/><Relationship Id="rId21" Type="http://schemas.openxmlformats.org/officeDocument/2006/relationships/image" Target="../media/image91.png"/><Relationship Id="rId34" Type="http://schemas.openxmlformats.org/officeDocument/2006/relationships/image" Target="../media/image96.png"/><Relationship Id="rId42" Type="http://schemas.openxmlformats.org/officeDocument/2006/relationships/image" Target="../media/image100.png"/><Relationship Id="rId47" Type="http://schemas.openxmlformats.org/officeDocument/2006/relationships/hyperlink" Target="https://www.dstewart.com/swingline-fashion-mini-stapler-107038.html" TargetMode="External"/><Relationship Id="rId50" Type="http://schemas.openxmlformats.org/officeDocument/2006/relationships/image" Target="../media/image104.png"/><Relationship Id="rId55" Type="http://schemas.openxmlformats.org/officeDocument/2006/relationships/image" Target="../media/image106.png"/><Relationship Id="rId7" Type="http://schemas.openxmlformats.org/officeDocument/2006/relationships/hyperlink" Target="https://www.dstewart.com/swingline-lighttouch-desktop-3-hole-paper-punch-55621.html" TargetMode="Externa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8.png"/><Relationship Id="rId29" Type="http://schemas.openxmlformats.org/officeDocument/2006/relationships/image" Target="../media/image7.png"/><Relationship Id="rId11" Type="http://schemas.openxmlformats.org/officeDocument/2006/relationships/hyperlink" Target="https://www.dstewart.com/swingline-light-duty-desk-stapler-63943.html" TargetMode="External"/><Relationship Id="rId24" Type="http://schemas.openxmlformats.org/officeDocument/2006/relationships/hyperlink" Target="https://www.dstewart.com/work-essentials-nylon-paper-clips-64070.html" TargetMode="External"/><Relationship Id="rId32" Type="http://schemas.openxmlformats.org/officeDocument/2006/relationships/hyperlink" Target="https://www.dstewart.com/swingline-tot-stapler-with-built-in-staple-remover-77304.html" TargetMode="External"/><Relationship Id="rId37" Type="http://schemas.openxmlformats.org/officeDocument/2006/relationships/hyperlink" Target="https://www.dstewart.com/swingline-tot-stapler-with-built-in-staple-remover-107033.html" TargetMode="External"/><Relationship Id="rId40" Type="http://schemas.openxmlformats.org/officeDocument/2006/relationships/image" Target="../media/image99.png"/><Relationship Id="rId45" Type="http://schemas.openxmlformats.org/officeDocument/2006/relationships/hyperlink" Target="https://www.dstewart.com/swingline-fashion-mini-stapler-107037.html" TargetMode="External"/><Relationship Id="rId53" Type="http://schemas.openxmlformats.org/officeDocument/2006/relationships/hyperlink" Target="https://www.dstewart.com/acco-recycled-paper-clips-55636.html" TargetMode="External"/><Relationship Id="rId58" Type="http://schemas.openxmlformats.org/officeDocument/2006/relationships/hyperlink" Target="https://www.dstewart.com/swingline-standard-staples-55633.html" TargetMode="External"/><Relationship Id="rId5" Type="http://schemas.openxmlformats.org/officeDocument/2006/relationships/hyperlink" Target="https://www.dstewart.com/swingline-bright-color-staples-55620.html" TargetMode="External"/><Relationship Id="rId61" Type="http://schemas.openxmlformats.org/officeDocument/2006/relationships/image" Target="../media/image109.png"/><Relationship Id="rId19" Type="http://schemas.openxmlformats.org/officeDocument/2006/relationships/image" Target="../media/image90.png"/><Relationship Id="rId14" Type="http://schemas.openxmlformats.org/officeDocument/2006/relationships/image" Target="../media/image87.png"/><Relationship Id="rId22" Type="http://schemas.openxmlformats.org/officeDocument/2006/relationships/hyperlink" Target="https://www.dstewart.com/work-essentials-paper-clips-64067.html" TargetMode="External"/><Relationship Id="rId27" Type="http://schemas.openxmlformats.org/officeDocument/2006/relationships/image" Target="../media/image94.png"/><Relationship Id="rId30" Type="http://schemas.openxmlformats.org/officeDocument/2006/relationships/hyperlink" Target="https://www.dstewart.com/work-essentials-push-pins-64101.html" TargetMode="External"/><Relationship Id="rId35" Type="http://schemas.openxmlformats.org/officeDocument/2006/relationships/image" Target="../media/image97.png"/><Relationship Id="rId43" Type="http://schemas.openxmlformats.org/officeDocument/2006/relationships/hyperlink" Target="https://www.dstewart.com/swingline-fashion-mini-stapler-107036.html" TargetMode="External"/><Relationship Id="rId48" Type="http://schemas.openxmlformats.org/officeDocument/2006/relationships/image" Target="../media/image103.png"/><Relationship Id="rId56" Type="http://schemas.openxmlformats.org/officeDocument/2006/relationships/image" Target="../media/image107.png"/><Relationship Id="rId8" Type="http://schemas.openxmlformats.org/officeDocument/2006/relationships/image" Target="../media/image84.png"/><Relationship Id="rId51" Type="http://schemas.openxmlformats.org/officeDocument/2006/relationships/hyperlink" Target="https://www.dstewart.com/swingline-standard-desktop-antimicrobial-stapler-value-pack-55632.html" TargetMode="External"/><Relationship Id="rId3" Type="http://schemas.openxmlformats.org/officeDocument/2006/relationships/hyperlink" Target="https://www.dstewart.com/acco-economy-paper-clips-55611.html" TargetMode="External"/><Relationship Id="rId12" Type="http://schemas.openxmlformats.org/officeDocument/2006/relationships/image" Target="../media/image86.png"/><Relationship Id="rId17" Type="http://schemas.openxmlformats.org/officeDocument/2006/relationships/image" Target="../media/image89.png"/><Relationship Id="rId25" Type="http://schemas.openxmlformats.org/officeDocument/2006/relationships/image" Target="../media/image93.png"/><Relationship Id="rId33" Type="http://schemas.openxmlformats.org/officeDocument/2006/relationships/image" Target="../media/image95.png"/><Relationship Id="rId38" Type="http://schemas.openxmlformats.org/officeDocument/2006/relationships/image" Target="../media/image98.png"/><Relationship Id="rId46" Type="http://schemas.openxmlformats.org/officeDocument/2006/relationships/image" Target="../media/image102.png"/><Relationship Id="rId59" Type="http://schemas.openxmlformats.org/officeDocument/2006/relationships/image" Target="../media/image39.png"/><Relationship Id="rId20" Type="http://schemas.openxmlformats.org/officeDocument/2006/relationships/hyperlink" Target="https://www.dstewart.com/swingline-standard-desktop-stapler-value-pack-64055.html" TargetMode="External"/><Relationship Id="rId41" Type="http://schemas.openxmlformats.org/officeDocument/2006/relationships/hyperlink" Target="https://www.dstewart.com/swingline-tot-stapler-with-built-in-staple-remover-107035.html" TargetMode="External"/><Relationship Id="rId54" Type="http://schemas.openxmlformats.org/officeDocument/2006/relationships/image" Target="../media/image105.png"/><Relationship Id="rId6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5" Type="http://schemas.openxmlformats.org/officeDocument/2006/relationships/hyperlink" Target="https://www.dstewart.com/acco-premium-paper-clips-64026.html" TargetMode="External"/><Relationship Id="rId23" Type="http://schemas.openxmlformats.org/officeDocument/2006/relationships/image" Target="../media/image92.png"/><Relationship Id="rId28" Type="http://schemas.openxmlformats.org/officeDocument/2006/relationships/hyperlink" Target="https://www.dstewart.com/work-essentials-binder-clips-64099.html" TargetMode="External"/><Relationship Id="rId36" Type="http://schemas.openxmlformats.org/officeDocument/2006/relationships/image" Target="../media/image9.png"/><Relationship Id="rId49" Type="http://schemas.openxmlformats.org/officeDocument/2006/relationships/hyperlink" Target="https://www.dstewart.com/acco-binder-clips-64053.html" TargetMode="External"/><Relationship Id="rId57" Type="http://schemas.openxmlformats.org/officeDocument/2006/relationships/image" Target="../media/image108.png"/><Relationship Id="rId10" Type="http://schemas.openxmlformats.org/officeDocument/2006/relationships/image" Target="../media/image85.png"/><Relationship Id="rId31" Type="http://schemas.openxmlformats.org/officeDocument/2006/relationships/image" Target="../media/image8.png"/><Relationship Id="rId44" Type="http://schemas.openxmlformats.org/officeDocument/2006/relationships/image" Target="../media/image101.png"/><Relationship Id="rId52" Type="http://schemas.openxmlformats.org/officeDocument/2006/relationships/image" Target="../media/image34.png"/><Relationship Id="rId60" Type="http://schemas.openxmlformats.org/officeDocument/2006/relationships/hyperlink" Target="https://www.dstewart.com/acco-binder-clips-64022.html" TargetMode="External"/><Relationship Id="rId4" Type="http://schemas.openxmlformats.org/officeDocument/2006/relationships/image" Target="../media/image17.png"/><Relationship Id="rId9" Type="http://schemas.openxmlformats.org/officeDocument/2006/relationships/hyperlink" Target="https://www.dstewart.com/work-essentials-loose-leaf-rings-55642.html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.com/quartet-unframed-magnetic-dry-erase-calendar-board-97454.html" TargetMode="External"/><Relationship Id="rId13" Type="http://schemas.openxmlformats.org/officeDocument/2006/relationships/image" Target="../media/image10.png"/><Relationship Id="rId18" Type="http://schemas.openxmlformats.org/officeDocument/2006/relationships/image" Target="../media/image117.png"/><Relationship Id="rId26" Type="http://schemas.openxmlformats.org/officeDocument/2006/relationships/image" Target="../media/image122.png"/><Relationship Id="rId3" Type="http://schemas.openxmlformats.org/officeDocument/2006/relationships/hyperlink" Target="https://www.dstewart.com/quartet-plastic-framed-magnetic-combination-board-97413.html" TargetMode="External"/><Relationship Id="rId21" Type="http://schemas.openxmlformats.org/officeDocument/2006/relationships/hyperlink" Target="https://www.dstewart.com/quartet-glass-board-dry-erase-marker-141888.html" TargetMode="External"/><Relationship Id="rId7" Type="http://schemas.openxmlformats.org/officeDocument/2006/relationships/image" Target="../media/image114.png"/><Relationship Id="rId12" Type="http://schemas.openxmlformats.org/officeDocument/2006/relationships/hyperlink" Target="https://www.dstewart.com/quartet-tin-square-magnetic-dry-erase-board-104566.html" TargetMode="External"/><Relationship Id="rId17" Type="http://schemas.openxmlformats.org/officeDocument/2006/relationships/hyperlink" Target="https://www.dstewart.com/quartet-unframed-cork-wrap-tile-126733.html" TargetMode="External"/><Relationship Id="rId25" Type="http://schemas.openxmlformats.org/officeDocument/2006/relationships/image" Target="../media/image12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3.png"/><Relationship Id="rId20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11" Type="http://schemas.openxmlformats.org/officeDocument/2006/relationships/image" Target="../media/image116.png"/><Relationship Id="rId24" Type="http://schemas.openxmlformats.org/officeDocument/2006/relationships/image" Target="../media/image120.png"/><Relationship Id="rId5" Type="http://schemas.openxmlformats.org/officeDocument/2006/relationships/image" Target="../media/image112.png"/><Relationship Id="rId15" Type="http://schemas.openxmlformats.org/officeDocument/2006/relationships/image" Target="../media/image12.png"/><Relationship Id="rId23" Type="http://schemas.openxmlformats.org/officeDocument/2006/relationships/image" Target="../media/image119.png"/><Relationship Id="rId28" Type="http://schemas.openxmlformats.org/officeDocument/2006/relationships/image" Target="../media/image124.png"/><Relationship Id="rId10" Type="http://schemas.openxmlformats.org/officeDocument/2006/relationships/hyperlink" Target="https://www.dstewart.com/quartet-neon-dry-erase-marker-104549.html" TargetMode="External"/><Relationship Id="rId19" Type="http://schemas.openxmlformats.org/officeDocument/2006/relationships/hyperlink" Target="https://www.dstewart.com/quartet-glass-board-dry-erase-marker-141887.html" TargetMode="External"/><Relationship Id="rId4" Type="http://schemas.openxmlformats.org/officeDocument/2006/relationships/image" Target="../media/image111.png"/><Relationship Id="rId9" Type="http://schemas.openxmlformats.org/officeDocument/2006/relationships/image" Target="../media/image115.png"/><Relationship Id="rId14" Type="http://schemas.openxmlformats.org/officeDocument/2006/relationships/image" Target="../media/image11.png"/><Relationship Id="rId22" Type="http://schemas.openxmlformats.org/officeDocument/2006/relationships/image" Target="../media/image14.png"/><Relationship Id="rId27" Type="http://schemas.openxmlformats.org/officeDocument/2006/relationships/image" Target="../media/image123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9.png"/><Relationship Id="rId18" Type="http://schemas.openxmlformats.org/officeDocument/2006/relationships/hyperlink" Target="https://www.dstewart.com/mead-index-card-18346.html" TargetMode="External"/><Relationship Id="rId26" Type="http://schemas.openxmlformats.org/officeDocument/2006/relationships/image" Target="../media/image136.png"/><Relationship Id="rId39" Type="http://schemas.openxmlformats.org/officeDocument/2006/relationships/image" Target="../media/image144.png"/><Relationship Id="rId21" Type="http://schemas.openxmlformats.org/officeDocument/2006/relationships/image" Target="../media/image132.png"/><Relationship Id="rId34" Type="http://schemas.openxmlformats.org/officeDocument/2006/relationships/image" Target="../media/image140.png"/><Relationship Id="rId42" Type="http://schemas.openxmlformats.org/officeDocument/2006/relationships/image" Target="../media/image147.png"/><Relationship Id="rId47" Type="http://schemas.openxmlformats.org/officeDocument/2006/relationships/image" Target="../media/image150.png"/><Relationship Id="rId50" Type="http://schemas.openxmlformats.org/officeDocument/2006/relationships/hyperlink" Target="https://www.dstewart.com/five-star-customizable-clearview-plastic-pocket-portfolio-21620.html" TargetMode="External"/><Relationship Id="rId55" Type="http://schemas.openxmlformats.org/officeDocument/2006/relationships/image" Target="../media/image156.png"/><Relationship Id="rId7" Type="http://schemas.openxmlformats.org/officeDocument/2006/relationships/image" Target="../media/image126.png"/><Relationship Id="rId2" Type="http://schemas.openxmlformats.org/officeDocument/2006/relationships/hyperlink" Target="https://www.dstewart.com/mead-index-card-64865.html" TargetMode="External"/><Relationship Id="rId16" Type="http://schemas.openxmlformats.org/officeDocument/2006/relationships/hyperlink" Target="https://www.dstewart.com/mead-colored-index-card-64510.html" TargetMode="External"/><Relationship Id="rId29" Type="http://schemas.openxmlformats.org/officeDocument/2006/relationships/hyperlink" Target="https://www.dstewart.com/five-star-advance-index-card-keeper-64853.html" TargetMode="External"/><Relationship Id="rId11" Type="http://schemas.openxmlformats.org/officeDocument/2006/relationships/image" Target="../media/image128.png"/><Relationship Id="rId24" Type="http://schemas.openxmlformats.org/officeDocument/2006/relationships/image" Target="../media/image135.png"/><Relationship Id="rId32" Type="http://schemas.openxmlformats.org/officeDocument/2006/relationships/hyperlink" Target="https://www.dstewart.com/five-star-paper-pocket-folder-display-64542.html" TargetMode="External"/><Relationship Id="rId37" Type="http://schemas.openxmlformats.org/officeDocument/2006/relationships/image" Target="../media/image142.png"/><Relationship Id="rId40" Type="http://schemas.openxmlformats.org/officeDocument/2006/relationships/image" Target="../media/image145.png"/><Relationship Id="rId45" Type="http://schemas.openxmlformats.org/officeDocument/2006/relationships/hyperlink" Target="https://www.dstewart.com/mead-trapper-keeper-paper-pocket-folder-64860.html" TargetMode="External"/><Relationship Id="rId53" Type="http://schemas.openxmlformats.org/officeDocument/2006/relationships/hyperlink" Target="https://www.dstewart.com/five-star-pocket-and-prong-plastic-folder-64609.html" TargetMode="External"/><Relationship Id="rId5" Type="http://schemas.openxmlformats.org/officeDocument/2006/relationships/image" Target="../media/image125.png"/><Relationship Id="rId10" Type="http://schemas.openxmlformats.org/officeDocument/2006/relationships/hyperlink" Target="https://www.dstewart.com/mead-index-card-56523.html" TargetMode="External"/><Relationship Id="rId19" Type="http://schemas.openxmlformats.org/officeDocument/2006/relationships/image" Target="../media/image28.png"/><Relationship Id="rId31" Type="http://schemas.openxmlformats.org/officeDocument/2006/relationships/image" Target="../media/image139.png"/><Relationship Id="rId44" Type="http://schemas.openxmlformats.org/officeDocument/2006/relationships/image" Target="../media/image38.png"/><Relationship Id="rId52" Type="http://schemas.openxmlformats.org/officeDocument/2006/relationships/image" Target="../media/image154.png"/><Relationship Id="rId4" Type="http://schemas.openxmlformats.org/officeDocument/2006/relationships/hyperlink" Target="https://www.dstewart.com/mead-index-card-56520.html" TargetMode="External"/><Relationship Id="rId9" Type="http://schemas.openxmlformats.org/officeDocument/2006/relationships/image" Target="../media/image127.png"/><Relationship Id="rId14" Type="http://schemas.openxmlformats.org/officeDocument/2006/relationships/hyperlink" Target="https://www.dstewart.com/mead-wirebound-index-card-64522.html" TargetMode="External"/><Relationship Id="rId22" Type="http://schemas.openxmlformats.org/officeDocument/2006/relationships/image" Target="../media/image133.png"/><Relationship Id="rId27" Type="http://schemas.openxmlformats.org/officeDocument/2006/relationships/hyperlink" Target="https://www.dstewart.com/mead-colored-index-card-64567.html" TargetMode="External"/><Relationship Id="rId30" Type="http://schemas.openxmlformats.org/officeDocument/2006/relationships/image" Target="../media/image138.png"/><Relationship Id="rId35" Type="http://schemas.openxmlformats.org/officeDocument/2006/relationships/hyperlink" Target="https://www.dstewart.com/five-star-paper-pocket-folder-display-64862.html" TargetMode="External"/><Relationship Id="rId43" Type="http://schemas.openxmlformats.org/officeDocument/2006/relationships/image" Target="../media/image148.png"/><Relationship Id="rId48" Type="http://schemas.openxmlformats.org/officeDocument/2006/relationships/image" Target="../media/image151.png"/><Relationship Id="rId8" Type="http://schemas.openxmlformats.org/officeDocument/2006/relationships/hyperlink" Target="https://www.dstewart.com/mead-index-card-56522.html" TargetMode="External"/><Relationship Id="rId51" Type="http://schemas.openxmlformats.org/officeDocument/2006/relationships/image" Target="../media/image153.png"/><Relationship Id="rId3" Type="http://schemas.openxmlformats.org/officeDocument/2006/relationships/image" Target="../media/image29.png"/><Relationship Id="rId12" Type="http://schemas.openxmlformats.org/officeDocument/2006/relationships/hyperlink" Target="https://www.dstewart.com/mead-wirebound-index-card-64521.html" TargetMode="External"/><Relationship Id="rId17" Type="http://schemas.openxmlformats.org/officeDocument/2006/relationships/image" Target="../media/image131.png"/><Relationship Id="rId25" Type="http://schemas.openxmlformats.org/officeDocument/2006/relationships/hyperlink" Target="https://www.dstewart.com/mead-half-size-index-card-64568.html" TargetMode="External"/><Relationship Id="rId33" Type="http://schemas.openxmlformats.org/officeDocument/2006/relationships/image" Target="../media/image22.png"/><Relationship Id="rId38" Type="http://schemas.openxmlformats.org/officeDocument/2006/relationships/image" Target="../media/image143.png"/><Relationship Id="rId46" Type="http://schemas.openxmlformats.org/officeDocument/2006/relationships/image" Target="../media/image149.png"/><Relationship Id="rId20" Type="http://schemas.openxmlformats.org/officeDocument/2006/relationships/hyperlink" Target="https://www.dstewart.com/mead-ringdex-index-card-64566.html" TargetMode="External"/><Relationship Id="rId41" Type="http://schemas.openxmlformats.org/officeDocument/2006/relationships/image" Target="../media/image146.png"/><Relationship Id="rId54" Type="http://schemas.openxmlformats.org/officeDocument/2006/relationships/image" Target="../media/image15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mead-index-card-56521.html" TargetMode="External"/><Relationship Id="rId15" Type="http://schemas.openxmlformats.org/officeDocument/2006/relationships/image" Target="../media/image130.png"/><Relationship Id="rId23" Type="http://schemas.openxmlformats.org/officeDocument/2006/relationships/image" Target="../media/image134.png"/><Relationship Id="rId28" Type="http://schemas.openxmlformats.org/officeDocument/2006/relationships/image" Target="../media/image137.png"/><Relationship Id="rId36" Type="http://schemas.openxmlformats.org/officeDocument/2006/relationships/image" Target="../media/image141.png"/><Relationship Id="rId49" Type="http://schemas.openxmlformats.org/officeDocument/2006/relationships/image" Target="../media/image152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4.png"/><Relationship Id="rId18" Type="http://schemas.openxmlformats.org/officeDocument/2006/relationships/image" Target="../media/image168.png"/><Relationship Id="rId26" Type="http://schemas.openxmlformats.org/officeDocument/2006/relationships/image" Target="../media/image174.png"/><Relationship Id="rId39" Type="http://schemas.openxmlformats.org/officeDocument/2006/relationships/hyperlink" Target="https://www.dstewart.com/mead-document-wallet-64870.html" TargetMode="External"/><Relationship Id="rId21" Type="http://schemas.openxmlformats.org/officeDocument/2006/relationships/hyperlink" Target="https://www.dstewart.com/five-star-style-paper-pocket-folder-64912.html" TargetMode="External"/><Relationship Id="rId34" Type="http://schemas.openxmlformats.org/officeDocument/2006/relationships/image" Target="../media/image178.png"/><Relationship Id="rId42" Type="http://schemas.openxmlformats.org/officeDocument/2006/relationships/image" Target="../media/image183.png"/><Relationship Id="rId47" Type="http://schemas.openxmlformats.org/officeDocument/2006/relationships/image" Target="../media/image187.png"/><Relationship Id="rId50" Type="http://schemas.openxmlformats.org/officeDocument/2006/relationships/image" Target="../media/image190.png"/><Relationship Id="rId55" Type="http://schemas.openxmlformats.org/officeDocument/2006/relationships/image" Target="../media/image195.png"/><Relationship Id="rId7" Type="http://schemas.openxmlformats.org/officeDocument/2006/relationships/image" Target="../media/image15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66.png"/><Relationship Id="rId29" Type="http://schemas.openxmlformats.org/officeDocument/2006/relationships/image" Target="../media/image21.png"/><Relationship Id="rId11" Type="http://schemas.openxmlformats.org/officeDocument/2006/relationships/hyperlink" Target="https://www.dstewart.com/five-star-stay-put-folder-and-file-plastic-pocket-folder-64538.html" TargetMode="External"/><Relationship Id="rId24" Type="http://schemas.openxmlformats.org/officeDocument/2006/relationships/image" Target="../media/image172.png"/><Relationship Id="rId32" Type="http://schemas.openxmlformats.org/officeDocument/2006/relationships/image" Target="../media/image177.png"/><Relationship Id="rId37" Type="http://schemas.openxmlformats.org/officeDocument/2006/relationships/image" Target="../media/image180.png"/><Relationship Id="rId40" Type="http://schemas.openxmlformats.org/officeDocument/2006/relationships/image" Target="../media/image182.png"/><Relationship Id="rId45" Type="http://schemas.openxmlformats.org/officeDocument/2006/relationships/image" Target="../media/image185.png"/><Relationship Id="rId53" Type="http://schemas.openxmlformats.org/officeDocument/2006/relationships/image" Target="../media/image193.png"/><Relationship Id="rId5" Type="http://schemas.openxmlformats.org/officeDocument/2006/relationships/image" Target="../media/image158.png"/><Relationship Id="rId19" Type="http://schemas.openxmlformats.org/officeDocument/2006/relationships/hyperlink" Target="https://www.dstewart.com/mead-document-wallet-64864.html" TargetMode="External"/><Relationship Id="rId4" Type="http://schemas.openxmlformats.org/officeDocument/2006/relationships/image" Target="../media/image157.png"/><Relationship Id="rId9" Type="http://schemas.openxmlformats.org/officeDocument/2006/relationships/image" Target="../media/image161.png"/><Relationship Id="rId14" Type="http://schemas.openxmlformats.org/officeDocument/2006/relationships/hyperlink" Target="https://www.dstewart.com/mead-expandable-pocket-file-64645.html" TargetMode="External"/><Relationship Id="rId22" Type="http://schemas.openxmlformats.org/officeDocument/2006/relationships/image" Target="../media/image170.png"/><Relationship Id="rId27" Type="http://schemas.openxmlformats.org/officeDocument/2006/relationships/hyperlink" Target="https://www.dstewart.com/five-star-expanding-pocket-file-64940.html" TargetMode="External"/><Relationship Id="rId30" Type="http://schemas.openxmlformats.org/officeDocument/2006/relationships/hyperlink" Target="https://www.dstewart.com/five-star-stay-put-plastic-pocket-folder-64956.html" TargetMode="External"/><Relationship Id="rId35" Type="http://schemas.openxmlformats.org/officeDocument/2006/relationships/hyperlink" Target="https://www.dstewart.com/five-star-expanding-pocket-file-64913.html" TargetMode="External"/><Relationship Id="rId43" Type="http://schemas.openxmlformats.org/officeDocument/2006/relationships/hyperlink" Target="https://www.dstewart.com/five-star-plastic-pocket-folder-64675.html" TargetMode="External"/><Relationship Id="rId48" Type="http://schemas.openxmlformats.org/officeDocument/2006/relationships/image" Target="../media/image188.png"/><Relationship Id="rId56" Type="http://schemas.openxmlformats.org/officeDocument/2006/relationships/image" Target="../media/image196.png"/><Relationship Id="rId8" Type="http://schemas.openxmlformats.org/officeDocument/2006/relationships/image" Target="../media/image160.png"/><Relationship Id="rId51" Type="http://schemas.openxmlformats.org/officeDocument/2006/relationships/image" Target="../media/image191.png"/><Relationship Id="rId3" Type="http://schemas.openxmlformats.org/officeDocument/2006/relationships/hyperlink" Target="https://www.dstewart.com/five-star-expanding-file-with-removable-file-40655.html" TargetMode="External"/><Relationship Id="rId12" Type="http://schemas.openxmlformats.org/officeDocument/2006/relationships/image" Target="../media/image163.png"/><Relationship Id="rId17" Type="http://schemas.openxmlformats.org/officeDocument/2006/relationships/image" Target="../media/image167.png"/><Relationship Id="rId25" Type="http://schemas.openxmlformats.org/officeDocument/2006/relationships/image" Target="../media/image173.png"/><Relationship Id="rId33" Type="http://schemas.openxmlformats.org/officeDocument/2006/relationships/hyperlink" Target="https://www.dstewart.com/mead-color-talk-pocket-and-prong-plastic-folder-64969.html" TargetMode="External"/><Relationship Id="rId38" Type="http://schemas.openxmlformats.org/officeDocument/2006/relationships/image" Target="../media/image181.png"/><Relationship Id="rId46" Type="http://schemas.openxmlformats.org/officeDocument/2006/relationships/image" Target="../media/image186.png"/><Relationship Id="rId20" Type="http://schemas.openxmlformats.org/officeDocument/2006/relationships/image" Target="../media/image169.png"/><Relationship Id="rId41" Type="http://schemas.openxmlformats.org/officeDocument/2006/relationships/hyperlink" Target="https://www.dstewart.com/mead-11-hole-punched-sheet-protector-64869.html" TargetMode="External"/><Relationship Id="rId54" Type="http://schemas.openxmlformats.org/officeDocument/2006/relationships/image" Target="../media/image19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wilson-jones-big-mouth-expanding-file-63937.html" TargetMode="External"/><Relationship Id="rId15" Type="http://schemas.openxmlformats.org/officeDocument/2006/relationships/image" Target="../media/image165.png"/><Relationship Id="rId23" Type="http://schemas.openxmlformats.org/officeDocument/2006/relationships/image" Target="../media/image171.png"/><Relationship Id="rId28" Type="http://schemas.openxmlformats.org/officeDocument/2006/relationships/image" Target="../media/image175.png"/><Relationship Id="rId36" Type="http://schemas.openxmlformats.org/officeDocument/2006/relationships/image" Target="../media/image179.png"/><Relationship Id="rId49" Type="http://schemas.openxmlformats.org/officeDocument/2006/relationships/image" Target="../media/image189.png"/><Relationship Id="rId57" Type="http://schemas.openxmlformats.org/officeDocument/2006/relationships/image" Target="../media/image197.png"/><Relationship Id="rId10" Type="http://schemas.openxmlformats.org/officeDocument/2006/relationships/image" Target="../media/image162.png"/><Relationship Id="rId31" Type="http://schemas.openxmlformats.org/officeDocument/2006/relationships/image" Target="../media/image176.png"/><Relationship Id="rId44" Type="http://schemas.openxmlformats.org/officeDocument/2006/relationships/image" Target="../media/image184.png"/><Relationship Id="rId52" Type="http://schemas.openxmlformats.org/officeDocument/2006/relationships/image" Target="../media/image19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DF170C-B76F-ED4C-BA62-513B54EDD43C}"/>
              </a:ext>
            </a:extLst>
          </p:cNvPr>
          <p:cNvSpPr/>
          <p:nvPr/>
        </p:nvSpPr>
        <p:spPr>
          <a:xfrm>
            <a:off x="0" y="-2"/>
            <a:ext cx="12192000" cy="6858001"/>
          </a:xfrm>
          <a:prstGeom prst="rect">
            <a:avLst/>
          </a:prstGeom>
          <a:solidFill>
            <a:srgbClr val="3F3F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370C4F-1B6E-3246-BF3A-20A44C4FBB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406789" y="1522548"/>
            <a:ext cx="1378422" cy="18378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97580F-6ABB-7544-8EAB-2E9B44207667}"/>
              </a:ext>
            </a:extLst>
          </p:cNvPr>
          <p:cNvSpPr txBox="1"/>
          <p:nvPr/>
        </p:nvSpPr>
        <p:spPr>
          <a:xfrm>
            <a:off x="2958302" y="3818242"/>
            <a:ext cx="6275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venir Heavy" panose="02000503020000020003" pitchFamily="2" charset="0"/>
              </a:rPr>
              <a:t>ACCO Planogram Builder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B65D0C-39C1-1246-8A1B-AF787D1CCCDE}"/>
              </a:ext>
            </a:extLst>
          </p:cNvPr>
          <p:cNvSpPr txBox="1"/>
          <p:nvPr/>
        </p:nvSpPr>
        <p:spPr>
          <a:xfrm>
            <a:off x="2911276" y="4962549"/>
            <a:ext cx="6275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venir Light" panose="020B0402020203020204" pitchFamily="34" charset="77"/>
              </a:rPr>
              <a:t>WINTER 2021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6399531-56B0-FD4E-BB77-4144315B81E4}"/>
              </a:ext>
            </a:extLst>
          </p:cNvPr>
          <p:cNvSpPr/>
          <p:nvPr/>
        </p:nvSpPr>
        <p:spPr>
          <a:xfrm>
            <a:off x="0" y="6484403"/>
            <a:ext cx="12192000" cy="373598"/>
          </a:xfrm>
          <a:prstGeom prst="rect">
            <a:avLst/>
          </a:prstGeom>
          <a:solidFill>
            <a:srgbClr val="EC1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A3E1E4C3-D91A-EE4C-9A0A-F13230BDCD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242005"/>
            <a:ext cx="1975104" cy="62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49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5132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Mailing Supplies </a:t>
            </a:r>
          </a:p>
        </p:txBody>
      </p:sp>
      <p:pic>
        <p:nvPicPr>
          <p:cNvPr id="4" name="Picture 3" descr="A picture containing graphical user interface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F0DD2AFF-5A5A-484B-ADA9-7E42C0B06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5726" y="4654669"/>
            <a:ext cx="406400" cy="627102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59DD86B2-193B-4F4C-9F8D-DA670C1831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076" y="4354671"/>
            <a:ext cx="609600" cy="927100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4F7CB13A-D90C-7B42-A7F7-249C492D5A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6982" y="4303871"/>
            <a:ext cx="685800" cy="977900"/>
          </a:xfrm>
          <a:prstGeom prst="rect">
            <a:avLst/>
          </a:prstGeom>
        </p:spPr>
      </p:pic>
      <p:pic>
        <p:nvPicPr>
          <p:cNvPr id="10" name="Picture 9">
            <a:hlinkClick r:id="rId8"/>
            <a:extLst>
              <a:ext uri="{FF2B5EF4-FFF2-40B4-BE49-F238E27FC236}">
                <a16:creationId xmlns:a16="http://schemas.microsoft.com/office/drawing/2014/main" id="{52DDCE98-C7F2-1442-81B8-FE71FF3734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68005" y="2922069"/>
            <a:ext cx="457200" cy="241300"/>
          </a:xfrm>
          <a:prstGeom prst="rect">
            <a:avLst/>
          </a:prstGeom>
        </p:spPr>
      </p:pic>
      <p:pic>
        <p:nvPicPr>
          <p:cNvPr id="12" name="Picture 11">
            <a:hlinkClick r:id="rId10"/>
            <a:extLst>
              <a:ext uri="{FF2B5EF4-FFF2-40B4-BE49-F238E27FC236}">
                <a16:creationId xmlns:a16="http://schemas.microsoft.com/office/drawing/2014/main" id="{CCFCEE95-FB6D-2345-9B57-93BC1C8712B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37267" y="2922069"/>
            <a:ext cx="457200" cy="241300"/>
          </a:xfrm>
          <a:prstGeom prst="rect">
            <a:avLst/>
          </a:prstGeom>
        </p:spPr>
      </p:pic>
      <p:pic>
        <p:nvPicPr>
          <p:cNvPr id="18" name="Picture 17" descr="A picture containing graphical user interface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DEACEE58-7AE4-5F4C-831B-622331CEBF9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330411" y="4557871"/>
            <a:ext cx="406400" cy="723900"/>
          </a:xfrm>
          <a:prstGeom prst="rect">
            <a:avLst/>
          </a:prstGeom>
        </p:spPr>
      </p:pic>
      <p:pic>
        <p:nvPicPr>
          <p:cNvPr id="20" name="Picture 19" descr="A picture containing screensho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5EDE1F99-419C-034A-8B9F-34E3574035E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964109" y="4341971"/>
            <a:ext cx="609600" cy="939800"/>
          </a:xfrm>
          <a:prstGeom prst="rect">
            <a:avLst/>
          </a:prstGeom>
        </p:spPr>
      </p:pic>
      <p:pic>
        <p:nvPicPr>
          <p:cNvPr id="22" name="Picture 21" descr="A picture containing text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C05D5C8F-31AA-D14C-9036-E27327D1A9A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540305" y="4278471"/>
            <a:ext cx="685800" cy="1003300"/>
          </a:xfrm>
          <a:prstGeom prst="rect">
            <a:avLst/>
          </a:prstGeom>
        </p:spPr>
      </p:pic>
      <p:pic>
        <p:nvPicPr>
          <p:cNvPr id="24" name="Picture 23" descr="A picture containing text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85A507E0-CF81-254C-B9F7-789645F7EAF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031430" y="4151471"/>
            <a:ext cx="685800" cy="1130300"/>
          </a:xfrm>
          <a:prstGeom prst="rect">
            <a:avLst/>
          </a:prstGeom>
        </p:spPr>
      </p:pic>
      <p:pic>
        <p:nvPicPr>
          <p:cNvPr id="26" name="Picture 25">
            <a:hlinkClick r:id="rId20"/>
            <a:extLst>
              <a:ext uri="{FF2B5EF4-FFF2-40B4-BE49-F238E27FC236}">
                <a16:creationId xmlns:a16="http://schemas.microsoft.com/office/drawing/2014/main" id="{E3E9F70E-9FBA-1042-9AB2-0CDCC8A07CB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873172" y="1510924"/>
            <a:ext cx="444500" cy="254000"/>
          </a:xfrm>
          <a:prstGeom prst="rect">
            <a:avLst/>
          </a:prstGeom>
        </p:spPr>
      </p:pic>
      <p:pic>
        <p:nvPicPr>
          <p:cNvPr id="28" name="Picture 27">
            <a:hlinkClick r:id="rId22"/>
            <a:extLst>
              <a:ext uri="{FF2B5EF4-FFF2-40B4-BE49-F238E27FC236}">
                <a16:creationId xmlns:a16="http://schemas.microsoft.com/office/drawing/2014/main" id="{7E490810-5A10-5B49-B06C-FA72C43B1C3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615754" y="2871269"/>
            <a:ext cx="647700" cy="292100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315741C-2940-A24A-AE4B-655A66EAC7B9}"/>
              </a:ext>
            </a:extLst>
          </p:cNvPr>
          <p:cNvSpPr txBox="1">
            <a:spLocks/>
          </p:cNvSpPr>
          <p:nvPr/>
        </p:nvSpPr>
        <p:spPr>
          <a:xfrm>
            <a:off x="5505412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50407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Clasp Envelope 6x9in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AA85F765-CF4B-C142-B896-4CD1DD68C463}"/>
              </a:ext>
            </a:extLst>
          </p:cNvPr>
          <p:cNvSpPr txBox="1">
            <a:spLocks/>
          </p:cNvSpPr>
          <p:nvPr/>
        </p:nvSpPr>
        <p:spPr>
          <a:xfrm>
            <a:off x="3533420" y="3190787"/>
            <a:ext cx="15210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64503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Press-It Seal-It Envelope #6.75 55Ct Box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FC2FCE1-D375-B44F-B4E6-A5B8B4155ABC}"/>
              </a:ext>
            </a:extLst>
          </p:cNvPr>
          <p:cNvSpPr txBox="1">
            <a:spLocks/>
          </p:cNvSpPr>
          <p:nvPr/>
        </p:nvSpPr>
        <p:spPr>
          <a:xfrm>
            <a:off x="6918966" y="3190787"/>
            <a:ext cx="15210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All-Purpose Envelope #10 100Ct Box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E42507D0-E640-1D47-A60A-88C56E482469}"/>
              </a:ext>
            </a:extLst>
          </p:cNvPr>
          <p:cNvSpPr txBox="1">
            <a:spLocks/>
          </p:cNvSpPr>
          <p:nvPr/>
        </p:nvSpPr>
        <p:spPr>
          <a:xfrm>
            <a:off x="559260" y="5318359"/>
            <a:ext cx="1396831" cy="46166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50409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Clasp Envelope 9x12in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F7B5C0A1-F60A-B94C-96F8-5470BF5CA74A}"/>
              </a:ext>
            </a:extLst>
          </p:cNvPr>
          <p:cNvSpPr txBox="1">
            <a:spLocks/>
          </p:cNvSpPr>
          <p:nvPr/>
        </p:nvSpPr>
        <p:spPr>
          <a:xfrm>
            <a:off x="2273440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50410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Clasp Envelope 10x13in</a:t>
            </a:r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B0792C37-E6BC-6E4F-9A8D-64189F027958}"/>
              </a:ext>
            </a:extLst>
          </p:cNvPr>
          <p:cNvSpPr txBox="1">
            <a:spLocks/>
          </p:cNvSpPr>
          <p:nvPr/>
        </p:nvSpPr>
        <p:spPr>
          <a:xfrm>
            <a:off x="1903294" y="3190787"/>
            <a:ext cx="15210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64502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Press-It Seal Envelope #6.75 65Ct Box</a:t>
            </a: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B06603CA-AA47-744A-958F-9C0CF6DD81B6}"/>
              </a:ext>
            </a:extLst>
          </p:cNvPr>
          <p:cNvSpPr txBox="1">
            <a:spLocks/>
          </p:cNvSpPr>
          <p:nvPr/>
        </p:nvSpPr>
        <p:spPr>
          <a:xfrm>
            <a:off x="10048015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Press-It Seal-It Envelope 9x6in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A2820097-FCA3-194A-B838-14CA419A588B}"/>
              </a:ext>
            </a:extLst>
          </p:cNvPr>
          <p:cNvSpPr txBox="1">
            <a:spLocks/>
          </p:cNvSpPr>
          <p:nvPr/>
        </p:nvSpPr>
        <p:spPr>
          <a:xfrm>
            <a:off x="5397772" y="1791504"/>
            <a:ext cx="1540063" cy="546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66001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 Mead Security Envelope #6.75 80Ct Box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28B527EC-AAB5-494C-95C1-E38E309EEA97}"/>
              </a:ext>
            </a:extLst>
          </p:cNvPr>
          <p:cNvSpPr txBox="1">
            <a:spLocks/>
          </p:cNvSpPr>
          <p:nvPr/>
        </p:nvSpPr>
        <p:spPr>
          <a:xfrm>
            <a:off x="5313485" y="3190787"/>
            <a:ext cx="144493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66005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All-Purpose Envelope #10 50Ct Box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495772D4-84B8-7440-A2AA-948E33EE4E36}"/>
              </a:ext>
            </a:extLst>
          </p:cNvPr>
          <p:cNvSpPr txBox="1">
            <a:spLocks/>
          </p:cNvSpPr>
          <p:nvPr/>
        </p:nvSpPr>
        <p:spPr>
          <a:xfrm>
            <a:off x="6881752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Press-It Seal-It Envelope 9x12in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5170CFD6-1A56-AF42-A3E7-D7DBC7FEE596}"/>
              </a:ext>
            </a:extLst>
          </p:cNvPr>
          <p:cNvSpPr txBox="1">
            <a:spLocks/>
          </p:cNvSpPr>
          <p:nvPr/>
        </p:nvSpPr>
        <p:spPr>
          <a:xfrm>
            <a:off x="8540305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Press-It Seal-It Envelope 10x13in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5F774215-D529-F24E-AD29-C99AF9052D8D}"/>
              </a:ext>
            </a:extLst>
          </p:cNvPr>
          <p:cNvSpPr txBox="1">
            <a:spLocks/>
          </p:cNvSpPr>
          <p:nvPr/>
        </p:nvSpPr>
        <p:spPr>
          <a:xfrm>
            <a:off x="4080709" y="5318359"/>
            <a:ext cx="127304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65999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Clasp Envelope 10x15in</a:t>
            </a: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EA4C646D-826D-D94E-BE0C-AF203F18A020}"/>
              </a:ext>
            </a:extLst>
          </p:cNvPr>
          <p:cNvSpPr txBox="1">
            <a:spLocks/>
          </p:cNvSpPr>
          <p:nvPr/>
        </p:nvSpPr>
        <p:spPr>
          <a:xfrm>
            <a:off x="361227" y="1791504"/>
            <a:ext cx="1396831" cy="546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66006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Security Envelope #10 40Ct Box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B07F189A-9507-0E40-A2AA-7DCCEF7DF480}"/>
              </a:ext>
            </a:extLst>
          </p:cNvPr>
          <p:cNvSpPr txBox="1">
            <a:spLocks/>
          </p:cNvSpPr>
          <p:nvPr/>
        </p:nvSpPr>
        <p:spPr>
          <a:xfrm>
            <a:off x="8454659" y="3190787"/>
            <a:ext cx="1607832" cy="5541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64624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All-Purpose Envelope #6.75 100Ct Box</a:t>
            </a:r>
          </a:p>
        </p:txBody>
      </p:sp>
      <p:sp>
        <p:nvSpPr>
          <p:cNvPr id="51" name="Content Placeholder 2">
            <a:extLst>
              <a:ext uri="{FF2B5EF4-FFF2-40B4-BE49-F238E27FC236}">
                <a16:creationId xmlns:a16="http://schemas.microsoft.com/office/drawing/2014/main" id="{F897563D-9059-E446-8EA7-5917C456E28A}"/>
              </a:ext>
            </a:extLst>
          </p:cNvPr>
          <p:cNvSpPr txBox="1">
            <a:spLocks/>
          </p:cNvSpPr>
          <p:nvPr/>
        </p:nvSpPr>
        <p:spPr>
          <a:xfrm>
            <a:off x="3939113" y="1791504"/>
            <a:ext cx="1410657" cy="546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Security Envelope #10 50Ct Box</a:t>
            </a: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E54A0F4C-4B00-A344-9E8B-DD0C4E05E87C}"/>
              </a:ext>
            </a:extLst>
          </p:cNvPr>
          <p:cNvSpPr txBox="1">
            <a:spLocks/>
          </p:cNvSpPr>
          <p:nvPr/>
        </p:nvSpPr>
        <p:spPr>
          <a:xfrm>
            <a:off x="2128236" y="1791504"/>
            <a:ext cx="1463918" cy="546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Press-It Seal Envelope #10 45Ct Box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F70C93BE-F618-F448-B19A-697656CAECF7}"/>
              </a:ext>
            </a:extLst>
          </p:cNvPr>
          <p:cNvSpPr txBox="1">
            <a:spLocks/>
          </p:cNvSpPr>
          <p:nvPr/>
        </p:nvSpPr>
        <p:spPr>
          <a:xfrm>
            <a:off x="361227" y="3190787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64500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Press-It Seal Envelope #10 50Ct Box</a:t>
            </a:r>
          </a:p>
        </p:txBody>
      </p:sp>
      <p:pic>
        <p:nvPicPr>
          <p:cNvPr id="57" name="Picture 56" descr="A close up of a piece of paper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D04BCEB0-7B8E-1D45-8F55-DD3EFB05154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185016" y="2873687"/>
            <a:ext cx="658368" cy="289682"/>
          </a:xfrm>
          <a:prstGeom prst="rect">
            <a:avLst/>
          </a:prstGeom>
        </p:spPr>
      </p:pic>
      <p:pic>
        <p:nvPicPr>
          <p:cNvPr id="59" name="Picture 58" descr="A sign on the side of a building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4FDDC218-6174-E14D-AD93-B19AB37397D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923214" y="2877172"/>
            <a:ext cx="151427" cy="286197"/>
          </a:xfrm>
          <a:prstGeom prst="rect">
            <a:avLst/>
          </a:prstGeom>
        </p:spPr>
      </p:pic>
      <p:pic>
        <p:nvPicPr>
          <p:cNvPr id="65" name="Picture 64" descr="A close up of a piece of paper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1C2D03A8-A00A-7146-8C54-DE61B36383CD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21792" y="1472824"/>
            <a:ext cx="663864" cy="292100"/>
          </a:xfrm>
          <a:prstGeom prst="rect">
            <a:avLst/>
          </a:prstGeom>
        </p:spPr>
      </p:pic>
      <p:pic>
        <p:nvPicPr>
          <p:cNvPr id="67" name="Picture 66" descr="A close up of a sign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EE8359BA-E46D-7B46-8352-787697FDDBB8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335422" y="1462683"/>
            <a:ext cx="87425" cy="302241"/>
          </a:xfrm>
          <a:prstGeom prst="rect">
            <a:avLst/>
          </a:prstGeom>
        </p:spPr>
      </p:pic>
      <p:pic>
        <p:nvPicPr>
          <p:cNvPr id="69" name="Picture 68" descr="A close up of a sign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D17B3A3C-D0E4-C04E-BF03-C981DD3CEABE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6322659" y="2861128"/>
            <a:ext cx="84074" cy="302241"/>
          </a:xfrm>
          <a:prstGeom prst="rect">
            <a:avLst/>
          </a:prstGeom>
        </p:spPr>
      </p:pic>
      <p:pic>
        <p:nvPicPr>
          <p:cNvPr id="71" name="Picture 70" descr="A close up of a sign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20384EA5-8B64-2242-9B56-5536D35AEDCE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360940" y="1520177"/>
            <a:ext cx="125726" cy="244747"/>
          </a:xfrm>
          <a:prstGeom prst="rect">
            <a:avLst/>
          </a:prstGeom>
        </p:spPr>
      </p:pic>
      <p:pic>
        <p:nvPicPr>
          <p:cNvPr id="73" name="Picture 72" descr="A close up of a sign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5C9C137F-16A0-1344-97EB-A77EE2CD5534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143702" y="1472316"/>
            <a:ext cx="80719" cy="292608"/>
          </a:xfrm>
          <a:prstGeom prst="rect">
            <a:avLst/>
          </a:prstGeom>
        </p:spPr>
      </p:pic>
      <p:pic>
        <p:nvPicPr>
          <p:cNvPr id="75" name="Picture 74" descr="Text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B5235EFE-972E-A245-8EE3-1D9F0046C0FE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435682" y="1472824"/>
            <a:ext cx="663864" cy="292100"/>
          </a:xfrm>
          <a:prstGeom prst="rect">
            <a:avLst/>
          </a:prstGeom>
        </p:spPr>
      </p:pic>
      <p:pic>
        <p:nvPicPr>
          <p:cNvPr id="77" name="Picture 76" descr="A close up of a sign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6D8332B7-DF26-224F-8F53-678EA54C057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9430481" y="2907337"/>
            <a:ext cx="155298" cy="256032"/>
          </a:xfrm>
          <a:prstGeom prst="rect">
            <a:avLst/>
          </a:prstGeom>
        </p:spPr>
      </p:pic>
      <p:pic>
        <p:nvPicPr>
          <p:cNvPr id="79" name="Picture 78" descr="A close up of a piece of paper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29B5ACA2-2EEA-C04A-91A0-E19B4F7F0AD5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932655" y="2909368"/>
            <a:ext cx="448237" cy="254001"/>
          </a:xfrm>
          <a:prstGeom prst="rect">
            <a:avLst/>
          </a:prstGeom>
        </p:spPr>
      </p:pic>
      <p:pic>
        <p:nvPicPr>
          <p:cNvPr id="9" name="Picture 8" descr="A close up of a window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94119363-2BDF-1E41-A932-6262CC6D8554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993054" y="5178901"/>
            <a:ext cx="685800" cy="102870"/>
          </a:xfrm>
          <a:prstGeom prst="rect">
            <a:avLst/>
          </a:prstGeom>
        </p:spPr>
      </p:pic>
      <p:pic>
        <p:nvPicPr>
          <p:cNvPr id="13" name="Picture 12" descr="A close up of a window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D2E122A5-DC5F-8040-BB88-D6F5284C8328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295776" y="5161121"/>
            <a:ext cx="609600" cy="120650"/>
          </a:xfrm>
          <a:prstGeom prst="rect">
            <a:avLst/>
          </a:prstGeom>
        </p:spPr>
      </p:pic>
      <p:pic>
        <p:nvPicPr>
          <p:cNvPr id="50" name="Picture 49" descr="A close up of a window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8AEEC4F3-1DC8-5F41-A9B0-E39E1785B04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7627263" y="5161121"/>
            <a:ext cx="609600" cy="120650"/>
          </a:xfrm>
          <a:prstGeom prst="rect">
            <a:avLst/>
          </a:prstGeom>
        </p:spPr>
      </p:pic>
      <p:pic>
        <p:nvPicPr>
          <p:cNvPr id="54" name="Picture 53" descr="A close up of a window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1CC58FF8-2F48-A74A-B5C3-B3E874AD2520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9313548" y="5178901"/>
            <a:ext cx="685800" cy="102870"/>
          </a:xfrm>
          <a:prstGeom prst="rect">
            <a:avLst/>
          </a:prstGeom>
        </p:spPr>
      </p:pic>
      <p:pic>
        <p:nvPicPr>
          <p:cNvPr id="55" name="Picture 54" descr="A close up of a window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941A86D0-9C07-4244-839F-75A0D4B53F70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748863" y="5178901"/>
            <a:ext cx="685800" cy="102870"/>
          </a:xfrm>
          <a:prstGeom prst="rect">
            <a:avLst/>
          </a:prstGeom>
        </p:spPr>
      </p:pic>
      <p:pic>
        <p:nvPicPr>
          <p:cNvPr id="56" name="Picture 55" descr="A close up of a window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CC72D635-AFB1-DF45-AA02-EB8A951AF2EC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0772371" y="5203046"/>
            <a:ext cx="397769" cy="78725"/>
          </a:xfrm>
          <a:prstGeom prst="rect">
            <a:avLst/>
          </a:prstGeom>
        </p:spPr>
      </p:pic>
      <p:pic>
        <p:nvPicPr>
          <p:cNvPr id="58" name="Picture 57" descr="A close up of a window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A60A04FB-399A-BF45-A5F7-5A3673DE1A30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6256343" y="5211093"/>
            <a:ext cx="397769" cy="7067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hlinkClick r:id="rId39"/>
            <a:extLst>
              <a:ext uri="{FF2B5EF4-FFF2-40B4-BE49-F238E27FC236}">
                <a16:creationId xmlns:a16="http://schemas.microsoft.com/office/drawing/2014/main" id="{A9806B8A-0ACF-634F-8909-B518AFE8B28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365689" y="2852473"/>
            <a:ext cx="86360" cy="310896"/>
          </a:xfrm>
          <a:prstGeom prst="rect">
            <a:avLst/>
          </a:prstGeom>
        </p:spPr>
      </p:pic>
      <p:pic>
        <p:nvPicPr>
          <p:cNvPr id="17" name="Picture 16" descr="A close up of a card&#10;&#10;Description automatically generated">
            <a:hlinkClick r:id="rId39"/>
            <a:extLst>
              <a:ext uri="{FF2B5EF4-FFF2-40B4-BE49-F238E27FC236}">
                <a16:creationId xmlns:a16="http://schemas.microsoft.com/office/drawing/2014/main" id="{DE5060B7-A833-364F-8146-3587E1DC0D79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648076" y="2851741"/>
            <a:ext cx="658368" cy="311628"/>
          </a:xfrm>
          <a:prstGeom prst="rect">
            <a:avLst/>
          </a:prstGeom>
        </p:spPr>
      </p:pic>
      <p:pic>
        <p:nvPicPr>
          <p:cNvPr id="23" name="Picture 22" descr="A close up of a sign&#10;&#10;Description automatically generated">
            <a:hlinkClick r:id="rId42"/>
            <a:extLst>
              <a:ext uri="{FF2B5EF4-FFF2-40B4-BE49-F238E27FC236}">
                <a16:creationId xmlns:a16="http://schemas.microsoft.com/office/drawing/2014/main" id="{4C139E8A-9215-3B4A-B6B3-DB5834A2CEF7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4932434" y="1463172"/>
            <a:ext cx="87284" cy="301752"/>
          </a:xfrm>
          <a:prstGeom prst="rect">
            <a:avLst/>
          </a:prstGeom>
        </p:spPr>
      </p:pic>
      <p:pic>
        <p:nvPicPr>
          <p:cNvPr id="27" name="Picture 26" descr="A close up of a piece of paper&#10;&#10;Description automatically generated">
            <a:hlinkClick r:id="rId42"/>
            <a:extLst>
              <a:ext uri="{FF2B5EF4-FFF2-40B4-BE49-F238E27FC236}">
                <a16:creationId xmlns:a16="http://schemas.microsoft.com/office/drawing/2014/main" id="{DD3EFEC9-1130-4E47-B7C9-A151F30C5E9E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4205818" y="1466769"/>
            <a:ext cx="667512" cy="298155"/>
          </a:xfrm>
          <a:prstGeom prst="rect">
            <a:avLst/>
          </a:prstGeom>
        </p:spPr>
      </p:pic>
      <p:pic>
        <p:nvPicPr>
          <p:cNvPr id="5" name="Picture 4" descr="Graphical user interface, application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5A7CFFF7-3514-0C42-B9A5-E201056DEDAB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4539574" y="2922069"/>
            <a:ext cx="133685" cy="254001"/>
          </a:xfrm>
          <a:prstGeom prst="rect">
            <a:avLst/>
          </a:prstGeom>
        </p:spPr>
      </p:pic>
      <p:pic>
        <p:nvPicPr>
          <p:cNvPr id="11" name="Picture 10" descr="A close up of a sign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CFA8C1E2-8E48-3B4E-AB1D-0F9EBB47427D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2997069" y="2901027"/>
            <a:ext cx="102477" cy="26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535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FCBB0D-330A-854A-8055-F124BA2A7B21}"/>
              </a:ext>
            </a:extLst>
          </p:cNvPr>
          <p:cNvSpPr txBox="1"/>
          <p:nvPr/>
        </p:nvSpPr>
        <p:spPr>
          <a:xfrm>
            <a:off x="621792" y="459813"/>
            <a:ext cx="2387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Pads &amp; Paper</a:t>
            </a:r>
          </a:p>
        </p:txBody>
      </p:sp>
      <p:pic>
        <p:nvPicPr>
          <p:cNvPr id="3" name="Picture 2" descr="Graphical user interface, application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3C9B7F3D-4D13-2C48-9D03-D783935B5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35" y="1165820"/>
            <a:ext cx="612512" cy="780954"/>
          </a:xfrm>
          <a:prstGeom prst="rect">
            <a:avLst/>
          </a:prstGeom>
        </p:spPr>
      </p:pic>
      <p:pic>
        <p:nvPicPr>
          <p:cNvPr id="4" name="Picture 3" descr="Graphical user interface, application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4B701189-69AC-5D4E-9A4E-7045A63D8F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595" y="1256277"/>
            <a:ext cx="612512" cy="780954"/>
          </a:xfrm>
          <a:prstGeom prst="rect">
            <a:avLst/>
          </a:prstGeom>
        </p:spPr>
      </p:pic>
      <p:pic>
        <p:nvPicPr>
          <p:cNvPr id="5" name="Picture 4" descr="A picture containing screenshot, sign, green, stree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3172A91-2BCF-E148-84B3-A915743E26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955" y="1346734"/>
            <a:ext cx="612512" cy="780954"/>
          </a:xfrm>
          <a:prstGeom prst="rect">
            <a:avLst/>
          </a:prstGeom>
        </p:spPr>
      </p:pic>
      <p:pic>
        <p:nvPicPr>
          <p:cNvPr id="6" name="Picture 5" descr="Graphical user interface, application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EEC4A70A-38C5-6045-8A11-875783A8C0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315" y="1437191"/>
            <a:ext cx="612512" cy="780954"/>
          </a:xfrm>
          <a:prstGeom prst="rect">
            <a:avLst/>
          </a:prstGeom>
        </p:spPr>
      </p:pic>
      <p:pic>
        <p:nvPicPr>
          <p:cNvPr id="7" name="Picture 6" descr="Graphical user interface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6A337453-A839-834E-9827-B911BE682A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675" y="1527648"/>
            <a:ext cx="612512" cy="780954"/>
          </a:xfrm>
          <a:prstGeom prst="rect">
            <a:avLst/>
          </a:prstGeom>
        </p:spPr>
      </p:pic>
      <p:pic>
        <p:nvPicPr>
          <p:cNvPr id="8" name="Picture 7" descr="Graphical user interface, application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F326BAE1-7B23-C345-A4C1-95C7D8194F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1036" y="1618107"/>
            <a:ext cx="612512" cy="780954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24D808C-6B47-B148-8A27-96C85FAE7D75}"/>
              </a:ext>
            </a:extLst>
          </p:cNvPr>
          <p:cNvSpPr txBox="1">
            <a:spLocks/>
          </p:cNvSpPr>
          <p:nvPr/>
        </p:nvSpPr>
        <p:spPr>
          <a:xfrm>
            <a:off x="305238" y="2437799"/>
            <a:ext cx="211194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64970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8.5x11in 70Sht 1 Sub/College</a:t>
            </a:r>
          </a:p>
        </p:txBody>
      </p:sp>
      <p:pic>
        <p:nvPicPr>
          <p:cNvPr id="10" name="Picture 9" descr="A picture containing lamp, ligh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415F587-E6B0-A649-960F-120B266064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55358" y="1669389"/>
            <a:ext cx="638229" cy="308357"/>
          </a:xfrm>
          <a:prstGeom prst="rect">
            <a:avLst/>
          </a:prstGeom>
        </p:spPr>
      </p:pic>
      <p:pic>
        <p:nvPicPr>
          <p:cNvPr id="11" name="Picture 10" descr="A picture containing circui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5717F773-B3E7-924A-B10E-AF81B1D8AF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56459" y="2041029"/>
            <a:ext cx="781270" cy="331867"/>
          </a:xfrm>
          <a:prstGeom prst="rect">
            <a:avLst/>
          </a:prstGeom>
        </p:spPr>
      </p:pic>
      <p:pic>
        <p:nvPicPr>
          <p:cNvPr id="12" name="Picture 11" descr="Graphical user interface, application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665594D1-D2A4-1C48-BB32-C508C8BCCF8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91514" y="1232277"/>
            <a:ext cx="546100" cy="698500"/>
          </a:xfrm>
          <a:prstGeom prst="rect">
            <a:avLst/>
          </a:prstGeom>
        </p:spPr>
      </p:pic>
      <p:pic>
        <p:nvPicPr>
          <p:cNvPr id="13" name="Picture 12" descr="Graphical user interface, application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D1CD6C43-52D4-FA4F-908D-83AE7119CFE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86422" y="1322181"/>
            <a:ext cx="546100" cy="698500"/>
          </a:xfrm>
          <a:prstGeom prst="rect">
            <a:avLst/>
          </a:prstGeom>
        </p:spPr>
      </p:pic>
      <p:pic>
        <p:nvPicPr>
          <p:cNvPr id="14" name="Picture 13" descr="A screenshot of a cell phone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0AB1942F-295C-3846-BD55-2C3A8C8C109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81330" y="1412085"/>
            <a:ext cx="546100" cy="698500"/>
          </a:xfrm>
          <a:prstGeom prst="rect">
            <a:avLst/>
          </a:prstGeom>
        </p:spPr>
      </p:pic>
      <p:pic>
        <p:nvPicPr>
          <p:cNvPr id="15" name="Picture 14" descr="Graphical user interface, application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D4BB2DB0-B53B-DB46-872A-FBCD83F50D8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276238" y="1501989"/>
            <a:ext cx="546100" cy="698500"/>
          </a:xfrm>
          <a:prstGeom prst="rect">
            <a:avLst/>
          </a:prstGeom>
        </p:spPr>
      </p:pic>
      <p:pic>
        <p:nvPicPr>
          <p:cNvPr id="16" name="Picture 15" descr="A screenshot of a cell phone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B06D2345-6FE5-DB40-8ADA-EA7AA07D936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371146" y="1591893"/>
            <a:ext cx="546100" cy="698500"/>
          </a:xfrm>
          <a:prstGeom prst="rect">
            <a:avLst/>
          </a:prstGeom>
        </p:spPr>
      </p:pic>
      <p:pic>
        <p:nvPicPr>
          <p:cNvPr id="17" name="Picture 16" descr="Graphical user interface, application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6EA49B73-D569-604D-A48E-1BAAF252B43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466056" y="1681798"/>
            <a:ext cx="546100" cy="698500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BA68D45-1C4D-3E42-88EC-4D0982B1987B}"/>
              </a:ext>
            </a:extLst>
          </p:cNvPr>
          <p:cNvSpPr txBox="1">
            <a:spLocks/>
          </p:cNvSpPr>
          <p:nvPr/>
        </p:nvSpPr>
        <p:spPr>
          <a:xfrm>
            <a:off x="2795479" y="2437799"/>
            <a:ext cx="2243533" cy="72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64622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  <a:r>
              <a:rPr lang="en-US" sz="900" dirty="0" err="1">
                <a:latin typeface="Avenir Light" panose="020B0402020203020204" pitchFamily="34" charset="77"/>
              </a:rPr>
              <a:t>DuraPress</a:t>
            </a:r>
            <a:r>
              <a:rPr lang="en-US" sz="900" dirty="0">
                <a:latin typeface="Avenir Light" panose="020B0402020203020204" pitchFamily="34" charset="77"/>
              </a:rPr>
              <a:t> Cover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11x8in 100Sht 1 Sub/College</a:t>
            </a:r>
          </a:p>
        </p:txBody>
      </p:sp>
      <p:pic>
        <p:nvPicPr>
          <p:cNvPr id="19" name="Picture 18" descr="A picture containing blind, sitting, book, front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08DF1E1F-E45C-4D47-A3AC-B0FA3A83E6D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084954" y="1659565"/>
            <a:ext cx="552540" cy="364312"/>
          </a:xfrm>
          <a:prstGeom prst="rect">
            <a:avLst/>
          </a:prstGeom>
        </p:spPr>
      </p:pic>
      <p:pic>
        <p:nvPicPr>
          <p:cNvPr id="20" name="Picture 19" descr="A picture containing circuit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D5FCAF1F-2B0C-9640-A1D7-443CEB9F510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090897" y="2069302"/>
            <a:ext cx="722553" cy="303594"/>
          </a:xfrm>
          <a:prstGeom prst="rect">
            <a:avLst/>
          </a:prstGeom>
        </p:spPr>
      </p:pic>
      <p:pic>
        <p:nvPicPr>
          <p:cNvPr id="21" name="Picture 20" descr="A close up of a sign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41E8D10B-15AE-3F42-B7B7-610A295815D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459722" y="1452959"/>
            <a:ext cx="596900" cy="685800"/>
          </a:xfrm>
          <a:prstGeom prst="rect">
            <a:avLst/>
          </a:prstGeom>
        </p:spPr>
      </p:pic>
      <p:pic>
        <p:nvPicPr>
          <p:cNvPr id="22" name="Picture 21" descr="A close up of a sign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BC944D3B-5DCB-8D43-861E-28B1C214370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585625" y="1583181"/>
            <a:ext cx="596900" cy="685800"/>
          </a:xfrm>
          <a:prstGeom prst="rect">
            <a:avLst/>
          </a:prstGeom>
        </p:spPr>
      </p:pic>
      <p:pic>
        <p:nvPicPr>
          <p:cNvPr id="23" name="Picture 22" descr="Graphical user interface, application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0235E6D2-0432-6845-AFF7-D6B25651269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693942" y="1697386"/>
            <a:ext cx="596900" cy="685800"/>
          </a:xfrm>
          <a:prstGeom prst="rect">
            <a:avLst/>
          </a:prstGeom>
        </p:spPr>
      </p:pic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1C7405C2-27FE-1640-8400-7B2EC34C0DA9}"/>
              </a:ext>
            </a:extLst>
          </p:cNvPr>
          <p:cNvSpPr txBox="1">
            <a:spLocks/>
          </p:cNvSpPr>
          <p:nvPr/>
        </p:nvSpPr>
        <p:spPr>
          <a:xfrm>
            <a:off x="5180292" y="2437799"/>
            <a:ext cx="2354617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64643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  <a:r>
              <a:rPr lang="en-US" sz="900" dirty="0" err="1">
                <a:latin typeface="Avenir Light" panose="020B0402020203020204" pitchFamily="34" charset="77"/>
              </a:rPr>
              <a:t>DuraPress</a:t>
            </a:r>
            <a:r>
              <a:rPr lang="en-US" sz="900" dirty="0">
                <a:latin typeface="Avenir Light" panose="020B0402020203020204" pitchFamily="34" charset="77"/>
              </a:rPr>
              <a:t> Cover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8.5x11in 100Sht 1 Sub/College</a:t>
            </a:r>
          </a:p>
        </p:txBody>
      </p:sp>
      <p:pic>
        <p:nvPicPr>
          <p:cNvPr id="25" name="Picture 24">
            <a:hlinkClick r:id="rId20"/>
            <a:extLst>
              <a:ext uri="{FF2B5EF4-FFF2-40B4-BE49-F238E27FC236}">
                <a16:creationId xmlns:a16="http://schemas.microsoft.com/office/drawing/2014/main" id="{ED0F3319-DBD0-7F4F-A707-2AE97D3DE5A2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375877" y="2062114"/>
            <a:ext cx="576468" cy="85857"/>
          </a:xfrm>
          <a:prstGeom prst="rect">
            <a:avLst/>
          </a:prstGeom>
        </p:spPr>
      </p:pic>
      <p:pic>
        <p:nvPicPr>
          <p:cNvPr id="26" name="Picture 25">
            <a:hlinkClick r:id="rId20"/>
            <a:extLst>
              <a:ext uri="{FF2B5EF4-FFF2-40B4-BE49-F238E27FC236}">
                <a16:creationId xmlns:a16="http://schemas.microsoft.com/office/drawing/2014/main" id="{12D3DA97-0DEE-7740-83FC-9F5A64D78570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375877" y="2225713"/>
            <a:ext cx="729784" cy="147183"/>
          </a:xfrm>
          <a:prstGeom prst="rect">
            <a:avLst/>
          </a:prstGeom>
        </p:spPr>
      </p:pic>
      <p:pic>
        <p:nvPicPr>
          <p:cNvPr id="27" name="Picture 26" descr="A screen shot of a computer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D4FEA4B1-63AB-084B-BF27-1F482F38DA78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003432" y="1598196"/>
            <a:ext cx="774700" cy="774700"/>
          </a:xfrm>
          <a:prstGeom prst="rect">
            <a:avLst/>
          </a:prstGeom>
        </p:spPr>
      </p:pic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0C5F087E-6DFD-8C46-8CE6-7BBDD882923A}"/>
              </a:ext>
            </a:extLst>
          </p:cNvPr>
          <p:cNvSpPr txBox="1">
            <a:spLocks/>
          </p:cNvSpPr>
          <p:nvPr/>
        </p:nvSpPr>
        <p:spPr>
          <a:xfrm>
            <a:off x="7415194" y="2437799"/>
            <a:ext cx="200380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64920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Style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8.5x11in 100Sht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</a:t>
            </a:r>
          </a:p>
        </p:txBody>
      </p:sp>
      <p:pic>
        <p:nvPicPr>
          <p:cNvPr id="29" name="Picture 28" descr="Graphical user interface, application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F3F44647-7D25-A043-8298-D7B92C789764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9763546" y="1246083"/>
            <a:ext cx="660400" cy="749300"/>
          </a:xfrm>
          <a:prstGeom prst="rect">
            <a:avLst/>
          </a:prstGeom>
        </p:spPr>
      </p:pic>
      <p:pic>
        <p:nvPicPr>
          <p:cNvPr id="30" name="Picture 29" descr="Graphical user interface, application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5B6755F8-4056-E64E-82D9-68937BA105BD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9818249" y="1321586"/>
            <a:ext cx="647700" cy="749300"/>
          </a:xfrm>
          <a:prstGeom prst="rect">
            <a:avLst/>
          </a:prstGeom>
        </p:spPr>
      </p:pic>
      <p:pic>
        <p:nvPicPr>
          <p:cNvPr id="31" name="Picture 30" descr="Graphical user interface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E6AB24BB-0576-2044-BFCC-E861E12E92A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860252" y="1397089"/>
            <a:ext cx="660400" cy="749300"/>
          </a:xfrm>
          <a:prstGeom prst="rect">
            <a:avLst/>
          </a:prstGeom>
        </p:spPr>
      </p:pic>
      <p:pic>
        <p:nvPicPr>
          <p:cNvPr id="32" name="Picture 31" descr="A picture containing graphical user interface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E691983E-D400-EC4F-A4DA-E551D8CE071F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9914955" y="1472592"/>
            <a:ext cx="660400" cy="749300"/>
          </a:xfrm>
          <a:prstGeom prst="rect">
            <a:avLst/>
          </a:prstGeom>
        </p:spPr>
      </p:pic>
      <p:pic>
        <p:nvPicPr>
          <p:cNvPr id="33" name="Picture 32" descr="Graphical user interface, PowerPoint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664BA400-613B-7C45-882B-E923AD3B2A32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9969658" y="1548095"/>
            <a:ext cx="660400" cy="749300"/>
          </a:xfrm>
          <a:prstGeom prst="rect">
            <a:avLst/>
          </a:prstGeom>
        </p:spPr>
      </p:pic>
      <p:pic>
        <p:nvPicPr>
          <p:cNvPr id="34" name="Picture 33" descr="Graphical user interface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554A02AC-A673-594F-A034-4FB800214C96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0024360" y="1623596"/>
            <a:ext cx="660400" cy="749300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5959C523-8F92-FC4D-A0D3-F97D4FDBB557}"/>
              </a:ext>
            </a:extLst>
          </p:cNvPr>
          <p:cNvSpPr txBox="1">
            <a:spLocks/>
          </p:cNvSpPr>
          <p:nvPr/>
        </p:nvSpPr>
        <p:spPr>
          <a:xfrm>
            <a:off x="9589650" y="2437799"/>
            <a:ext cx="229711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64569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Trend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8.5x11in 100Sht 1 Sub/College</a:t>
            </a:r>
          </a:p>
        </p:txBody>
      </p:sp>
      <p:pic>
        <p:nvPicPr>
          <p:cNvPr id="36" name="Picture 35" descr="A picture containing lamp, light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5D2E4B8B-73DE-9F44-8996-22A284FFD38F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0752749" y="1579056"/>
            <a:ext cx="717952" cy="341881"/>
          </a:xfrm>
          <a:prstGeom prst="rect">
            <a:avLst/>
          </a:prstGeom>
        </p:spPr>
      </p:pic>
      <p:pic>
        <p:nvPicPr>
          <p:cNvPr id="37" name="Picture 36" descr="A picture containing circuit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A9418682-58E1-9046-809B-5E3D15F0F59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0752749" y="2027114"/>
            <a:ext cx="822960" cy="345782"/>
          </a:xfrm>
          <a:prstGeom prst="rect">
            <a:avLst/>
          </a:prstGeom>
        </p:spPr>
      </p:pic>
      <p:pic>
        <p:nvPicPr>
          <p:cNvPr id="38" name="Picture 37" descr="Graphical user interface, application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0373C533-D230-A043-9113-A1F2CC584D1C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61649" y="3463446"/>
            <a:ext cx="660401" cy="774701"/>
          </a:xfrm>
          <a:prstGeom prst="rect">
            <a:avLst/>
          </a:prstGeom>
        </p:spPr>
      </p:pic>
      <p:pic>
        <p:nvPicPr>
          <p:cNvPr id="39" name="Picture 38" descr="Graphical user interface, application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FA9FB95C-53C3-5740-8324-B2B0DC7EBA0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51925" y="3552336"/>
            <a:ext cx="660401" cy="774701"/>
          </a:xfrm>
          <a:prstGeom prst="rect">
            <a:avLst/>
          </a:prstGeom>
        </p:spPr>
      </p:pic>
      <p:pic>
        <p:nvPicPr>
          <p:cNvPr id="40" name="Picture 39" descr="Graphical user interface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0DCFBB45-C2F2-DD40-8CF8-4DD715BD585B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42201" y="3641226"/>
            <a:ext cx="660401" cy="774701"/>
          </a:xfrm>
          <a:prstGeom prst="rect">
            <a:avLst/>
          </a:prstGeom>
        </p:spPr>
      </p:pic>
      <p:pic>
        <p:nvPicPr>
          <p:cNvPr id="41" name="Picture 40" descr="Graphical user interface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12F7898F-3C92-2F47-A498-2176B660DF15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632477" y="3730116"/>
            <a:ext cx="660401" cy="774701"/>
          </a:xfrm>
          <a:prstGeom prst="rect">
            <a:avLst/>
          </a:prstGeom>
        </p:spPr>
      </p:pic>
      <p:pic>
        <p:nvPicPr>
          <p:cNvPr id="42" name="Picture 41" descr="Graphical user interface, application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C3D6CFF7-328C-9E4B-B667-26FF58F24F28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722753" y="3819006"/>
            <a:ext cx="660401" cy="774701"/>
          </a:xfrm>
          <a:prstGeom prst="rect">
            <a:avLst/>
          </a:prstGeom>
        </p:spPr>
      </p:pic>
      <p:pic>
        <p:nvPicPr>
          <p:cNvPr id="43" name="Picture 42" descr="Graphical user interface, application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B5226558-6A46-6A43-8C00-D7AB9DD86B56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813029" y="3907898"/>
            <a:ext cx="660401" cy="762001"/>
          </a:xfrm>
          <a:prstGeom prst="rect">
            <a:avLst/>
          </a:prstGeom>
        </p:spPr>
      </p:pic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7ABAF652-CD48-3348-8F20-A1C7D3F354A7}"/>
              </a:ext>
            </a:extLst>
          </p:cNvPr>
          <p:cNvSpPr txBox="1">
            <a:spLocks/>
          </p:cNvSpPr>
          <p:nvPr/>
        </p:nvSpPr>
        <p:spPr>
          <a:xfrm>
            <a:off x="420175" y="4791326"/>
            <a:ext cx="211194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 ®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8.5x11in 100Sht 1 Sub/College</a:t>
            </a:r>
          </a:p>
        </p:txBody>
      </p:sp>
      <p:pic>
        <p:nvPicPr>
          <p:cNvPr id="45" name="Picture 44" descr="A picture containing lamp, light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204F6BD2-AB89-D545-8160-C26D9CB5FF93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537174" y="3877669"/>
            <a:ext cx="691969" cy="329509"/>
          </a:xfrm>
          <a:prstGeom prst="rect">
            <a:avLst/>
          </a:prstGeom>
        </p:spPr>
      </p:pic>
      <p:pic>
        <p:nvPicPr>
          <p:cNvPr id="46" name="Picture 45" descr="A picture containing circuit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0FBE50FA-4BB9-244F-9684-339178EFF03B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537174" y="4308553"/>
            <a:ext cx="813553" cy="341829"/>
          </a:xfrm>
          <a:prstGeom prst="rect">
            <a:avLst/>
          </a:prstGeom>
        </p:spPr>
      </p:pic>
      <p:pic>
        <p:nvPicPr>
          <p:cNvPr id="47" name="Picture 46" descr="Graphical user interface&#10;&#10;Description automatically generated">
            <a:hlinkClick r:id="rId44"/>
            <a:extLst>
              <a:ext uri="{FF2B5EF4-FFF2-40B4-BE49-F238E27FC236}">
                <a16:creationId xmlns:a16="http://schemas.microsoft.com/office/drawing/2014/main" id="{EB96369F-035B-3346-8DC4-E29E94FF8BD1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2923411" y="3888382"/>
            <a:ext cx="660400" cy="762000"/>
          </a:xfrm>
          <a:prstGeom prst="rect">
            <a:avLst/>
          </a:prstGeom>
        </p:spPr>
      </p:pic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2BF8969F-9F60-5749-B141-FA0041D1540B}"/>
              </a:ext>
            </a:extLst>
          </p:cNvPr>
          <p:cNvSpPr txBox="1">
            <a:spLocks/>
          </p:cNvSpPr>
          <p:nvPr/>
        </p:nvSpPr>
        <p:spPr>
          <a:xfrm>
            <a:off x="2873921" y="4791326"/>
            <a:ext cx="163637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 ®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8.5x11in 100Sht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Sub/4x4 Graph</a:t>
            </a:r>
          </a:p>
        </p:txBody>
      </p:sp>
      <p:pic>
        <p:nvPicPr>
          <p:cNvPr id="49" name="Picture 48" descr="A picture containing lamp, light&#10;&#10;Description automatically generated">
            <a:hlinkClick r:id="rId44"/>
            <a:extLst>
              <a:ext uri="{FF2B5EF4-FFF2-40B4-BE49-F238E27FC236}">
                <a16:creationId xmlns:a16="http://schemas.microsoft.com/office/drawing/2014/main" id="{A51DB38C-F4EA-1A4D-8AD2-6AE0633BD015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649966" y="3893133"/>
            <a:ext cx="691970" cy="329509"/>
          </a:xfrm>
          <a:prstGeom prst="rect">
            <a:avLst/>
          </a:prstGeom>
        </p:spPr>
      </p:pic>
      <p:pic>
        <p:nvPicPr>
          <p:cNvPr id="50" name="Picture 49" descr="A picture containing circuit&#10;&#10;Description automatically generated">
            <a:hlinkClick r:id="rId44"/>
            <a:extLst>
              <a:ext uri="{FF2B5EF4-FFF2-40B4-BE49-F238E27FC236}">
                <a16:creationId xmlns:a16="http://schemas.microsoft.com/office/drawing/2014/main" id="{701E5EBF-8250-3644-9DD1-81271F39E695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649966" y="4304363"/>
            <a:ext cx="860329" cy="361483"/>
          </a:xfrm>
          <a:prstGeom prst="rect">
            <a:avLst/>
          </a:prstGeom>
        </p:spPr>
      </p:pic>
      <p:pic>
        <p:nvPicPr>
          <p:cNvPr id="51" name="Picture 50" descr="A picture containing parking, outdoor, meter, car&#10;&#10;Description automatically generated">
            <a:hlinkClick r:id="rId46"/>
            <a:extLst>
              <a:ext uri="{FF2B5EF4-FFF2-40B4-BE49-F238E27FC236}">
                <a16:creationId xmlns:a16="http://schemas.microsoft.com/office/drawing/2014/main" id="{9C6F1DE8-A336-8F47-9508-57FF7157880A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5033119" y="3844832"/>
            <a:ext cx="838200" cy="825500"/>
          </a:xfrm>
          <a:prstGeom prst="rect">
            <a:avLst/>
          </a:prstGeom>
        </p:spPr>
      </p:pic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B1DF1118-8A07-4743-8CA5-4FA443DE16F7}"/>
              </a:ext>
            </a:extLst>
          </p:cNvPr>
          <p:cNvSpPr txBox="1">
            <a:spLocks/>
          </p:cNvSpPr>
          <p:nvPr/>
        </p:nvSpPr>
        <p:spPr>
          <a:xfrm>
            <a:off x="4570123" y="4792035"/>
            <a:ext cx="1764191" cy="812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65983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Advance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8.5x11in 100Sht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9BA5A1EA-A8DA-344C-B222-1845FD79F09E}"/>
              </a:ext>
            </a:extLst>
          </p:cNvPr>
          <p:cNvSpPr txBox="1">
            <a:spLocks/>
          </p:cNvSpPr>
          <p:nvPr/>
        </p:nvSpPr>
        <p:spPr>
          <a:xfrm>
            <a:off x="6569472" y="4791326"/>
            <a:ext cx="223998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40650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Customizable Notebook 9x11in 100Sht 1 Sub/College</a:t>
            </a:r>
          </a:p>
        </p:txBody>
      </p:sp>
      <p:pic>
        <p:nvPicPr>
          <p:cNvPr id="54" name="Picture 53" descr="Graphical user interface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A72D0D5E-9A4D-4149-88C2-C72DA034A2E2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6587748" y="3616761"/>
            <a:ext cx="635873" cy="725724"/>
          </a:xfrm>
          <a:prstGeom prst="rect">
            <a:avLst/>
          </a:prstGeom>
        </p:spPr>
      </p:pic>
      <p:pic>
        <p:nvPicPr>
          <p:cNvPr id="55" name="Picture 54" descr="A screenshot of a cat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FF51F7C8-6E43-6042-92AE-524043FEB7D4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6727513" y="3680096"/>
            <a:ext cx="635873" cy="725724"/>
          </a:xfrm>
          <a:prstGeom prst="rect">
            <a:avLst/>
          </a:prstGeom>
        </p:spPr>
      </p:pic>
      <p:pic>
        <p:nvPicPr>
          <p:cNvPr id="56" name="Picture 55" descr="Graphical user interface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C2FF1307-F563-0A4F-B110-89392F542C91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6867278" y="3743431"/>
            <a:ext cx="635873" cy="725724"/>
          </a:xfrm>
          <a:prstGeom prst="rect">
            <a:avLst/>
          </a:prstGeom>
        </p:spPr>
      </p:pic>
      <p:pic>
        <p:nvPicPr>
          <p:cNvPr id="57" name="Picture 56" descr="Graphical user interface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AB81B640-1B80-7041-99A4-9E40EB587119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7007043" y="3806766"/>
            <a:ext cx="635873" cy="725724"/>
          </a:xfrm>
          <a:prstGeom prst="rect">
            <a:avLst/>
          </a:prstGeom>
        </p:spPr>
      </p:pic>
      <p:pic>
        <p:nvPicPr>
          <p:cNvPr id="58" name="Picture 57" descr="Graphical user interface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61A1F5EE-AD02-3044-A602-EBF460D0666E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7146808" y="3869901"/>
            <a:ext cx="635873" cy="727585"/>
          </a:xfrm>
          <a:prstGeom prst="rect">
            <a:avLst/>
          </a:prstGeom>
        </p:spPr>
      </p:pic>
      <p:pic>
        <p:nvPicPr>
          <p:cNvPr id="59" name="Picture 58" descr="Graphical user interface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13FE6C8A-3290-BF40-A030-2D693DDEF682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7286572" y="3935098"/>
            <a:ext cx="635873" cy="725724"/>
          </a:xfrm>
          <a:prstGeom prst="rect">
            <a:avLst/>
          </a:prstGeom>
        </p:spPr>
      </p:pic>
      <p:pic>
        <p:nvPicPr>
          <p:cNvPr id="60" name="Picture 59" descr="Graphical user interface&#10;&#10;Description automatically generated">
            <a:hlinkClick r:id="rId55"/>
            <a:extLst>
              <a:ext uri="{FF2B5EF4-FFF2-40B4-BE49-F238E27FC236}">
                <a16:creationId xmlns:a16="http://schemas.microsoft.com/office/drawing/2014/main" id="{56390BFE-C755-844E-BA4D-A9480896C493}"/>
              </a:ext>
            </a:extLst>
      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9237537" y="3522036"/>
            <a:ext cx="558800" cy="723900"/>
          </a:xfrm>
          <a:prstGeom prst="rect">
            <a:avLst/>
          </a:prstGeom>
        </p:spPr>
      </p:pic>
      <p:pic>
        <p:nvPicPr>
          <p:cNvPr id="61" name="Picture 60" descr="A screenshot of a cell phone&#10;&#10;Description automatically generated">
            <a:hlinkClick r:id="rId55"/>
            <a:extLst>
              <a:ext uri="{FF2B5EF4-FFF2-40B4-BE49-F238E27FC236}">
                <a16:creationId xmlns:a16="http://schemas.microsoft.com/office/drawing/2014/main" id="{9BC604D9-699A-8144-9C36-4E2A81F7A2F7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9346891" y="3634420"/>
            <a:ext cx="558800" cy="723900"/>
          </a:xfrm>
          <a:prstGeom prst="rect">
            <a:avLst/>
          </a:prstGeom>
        </p:spPr>
      </p:pic>
      <p:pic>
        <p:nvPicPr>
          <p:cNvPr id="62" name="Picture 61" descr="A circuit board&#10;&#10;Description automatically generated">
            <a:hlinkClick r:id="rId55"/>
            <a:extLst>
              <a:ext uri="{FF2B5EF4-FFF2-40B4-BE49-F238E27FC236}">
                <a16:creationId xmlns:a16="http://schemas.microsoft.com/office/drawing/2014/main" id="{938731CD-DAAE-484E-A0A5-4DAD745712A3}"/>
              </a:ext>
            </a:extLst>
      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9456245" y="3711309"/>
            <a:ext cx="558800" cy="723900"/>
          </a:xfrm>
          <a:prstGeom prst="rect">
            <a:avLst/>
          </a:prstGeom>
        </p:spPr>
      </p:pic>
      <p:pic>
        <p:nvPicPr>
          <p:cNvPr id="63" name="Picture 62" descr="Graphical user interface, application&#10;&#10;Description automatically generated">
            <a:hlinkClick r:id="rId55"/>
            <a:extLst>
              <a:ext uri="{FF2B5EF4-FFF2-40B4-BE49-F238E27FC236}">
                <a16:creationId xmlns:a16="http://schemas.microsoft.com/office/drawing/2014/main" id="{200B1179-8580-414E-99CF-DCE7180ED9DC}"/>
              </a:ext>
            </a:extLst>
          </p:cNvPr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9565599" y="3788198"/>
            <a:ext cx="558800" cy="723900"/>
          </a:xfrm>
          <a:prstGeom prst="rect">
            <a:avLst/>
          </a:prstGeom>
        </p:spPr>
      </p:pic>
      <p:pic>
        <p:nvPicPr>
          <p:cNvPr id="64" name="Picture 63" descr="A picture containing graphical user interface&#10;&#10;Description automatically generated">
            <a:hlinkClick r:id="rId55"/>
            <a:extLst>
              <a:ext uri="{FF2B5EF4-FFF2-40B4-BE49-F238E27FC236}">
                <a16:creationId xmlns:a16="http://schemas.microsoft.com/office/drawing/2014/main" id="{E7F2AD5F-EFBE-7043-B15C-B2F6048FE713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9674953" y="3865087"/>
            <a:ext cx="558800" cy="723900"/>
          </a:xfrm>
          <a:prstGeom prst="rect">
            <a:avLst/>
          </a:prstGeom>
        </p:spPr>
      </p:pic>
      <p:pic>
        <p:nvPicPr>
          <p:cNvPr id="65" name="Picture 64" descr="A picture containing diagram&#10;&#10;Description automatically generated">
            <a:hlinkClick r:id="rId55"/>
            <a:extLst>
              <a:ext uri="{FF2B5EF4-FFF2-40B4-BE49-F238E27FC236}">
                <a16:creationId xmlns:a16="http://schemas.microsoft.com/office/drawing/2014/main" id="{38755630-B38C-7341-96FB-BE3C5E2DB7E8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9784306" y="3941978"/>
            <a:ext cx="558800" cy="723900"/>
          </a:xfrm>
          <a:prstGeom prst="rect">
            <a:avLst/>
          </a:prstGeom>
        </p:spPr>
      </p:pic>
      <p:sp>
        <p:nvSpPr>
          <p:cNvPr id="66" name="Content Placeholder 2">
            <a:extLst>
              <a:ext uri="{FF2B5EF4-FFF2-40B4-BE49-F238E27FC236}">
                <a16:creationId xmlns:a16="http://schemas.microsoft.com/office/drawing/2014/main" id="{87D19EEA-D948-B34F-9B7E-41059858C70E}"/>
              </a:ext>
            </a:extLst>
          </p:cNvPr>
          <p:cNvSpPr txBox="1">
            <a:spLocks/>
          </p:cNvSpPr>
          <p:nvPr/>
        </p:nvSpPr>
        <p:spPr>
          <a:xfrm>
            <a:off x="9556453" y="4791326"/>
            <a:ext cx="186239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64651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10.5x7.5in 70Sht 1 Sub/Wide</a:t>
            </a:r>
          </a:p>
        </p:txBody>
      </p:sp>
      <p:pic>
        <p:nvPicPr>
          <p:cNvPr id="67" name="Picture 66" descr="A picture containing blind, window, sitting, book&#10;&#10;Description automatically generated">
            <a:hlinkClick r:id="rId55"/>
            <a:extLst>
              <a:ext uri="{FF2B5EF4-FFF2-40B4-BE49-F238E27FC236}">
                <a16:creationId xmlns:a16="http://schemas.microsoft.com/office/drawing/2014/main" id="{3B758DA2-9667-8545-B3E7-3299DA96C805}"/>
              </a:ext>
            </a:extLst>
      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10398337" y="3846895"/>
            <a:ext cx="555468" cy="361991"/>
          </a:xfrm>
          <a:prstGeom prst="rect">
            <a:avLst/>
          </a:prstGeom>
        </p:spPr>
      </p:pic>
      <p:pic>
        <p:nvPicPr>
          <p:cNvPr id="68" name="Picture 67" descr="A picture containing circuit&#10;&#10;Description automatically generated">
            <a:hlinkClick r:id="rId55"/>
            <a:extLst>
              <a:ext uri="{FF2B5EF4-FFF2-40B4-BE49-F238E27FC236}">
                <a16:creationId xmlns:a16="http://schemas.microsoft.com/office/drawing/2014/main" id="{2291F6B1-4403-CD48-97A6-4C4BFC918640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10398337" y="4294860"/>
            <a:ext cx="846808" cy="359706"/>
          </a:xfrm>
          <a:prstGeom prst="rect">
            <a:avLst/>
          </a:prstGeom>
        </p:spPr>
      </p:pic>
      <p:pic>
        <p:nvPicPr>
          <p:cNvPr id="78" name="Picture 77" descr="A picture containing lamp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68FD4604-B0F7-BB47-91B7-D92AA3295355}"/>
              </a:ext>
            </a:extLst>
          </p:cNvPr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7996465" y="3973887"/>
            <a:ext cx="668693" cy="320973"/>
          </a:xfrm>
          <a:prstGeom prst="rect">
            <a:avLst/>
          </a:prstGeom>
        </p:spPr>
      </p:pic>
      <p:pic>
        <p:nvPicPr>
          <p:cNvPr id="80" name="Picture 79" descr="A picture containing circuit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63325086-65ED-DA4E-8837-4E14CA771906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7996465" y="4311453"/>
            <a:ext cx="785656" cy="32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79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7F78B6F-F30D-3445-A252-7B53C9F8BC17}"/>
              </a:ext>
            </a:extLst>
          </p:cNvPr>
          <p:cNvSpPr txBox="1">
            <a:spLocks/>
          </p:cNvSpPr>
          <p:nvPr/>
        </p:nvSpPr>
        <p:spPr>
          <a:xfrm>
            <a:off x="424404" y="2466051"/>
            <a:ext cx="168922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56539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Recycled Notebook 7x5in 80Sht 1 Sub/College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AB0592-7ABF-4842-AA47-19E6AB30F6E8}"/>
              </a:ext>
            </a:extLst>
          </p:cNvPr>
          <p:cNvSpPr txBox="1"/>
          <p:nvPr/>
        </p:nvSpPr>
        <p:spPr>
          <a:xfrm>
            <a:off x="621792" y="459813"/>
            <a:ext cx="2387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Pads &amp; Paper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6AF8A62-3753-F64C-BE98-9D66DDE9C91E}"/>
              </a:ext>
            </a:extLst>
          </p:cNvPr>
          <p:cNvSpPr txBox="1">
            <a:spLocks/>
          </p:cNvSpPr>
          <p:nvPr/>
        </p:nvSpPr>
        <p:spPr>
          <a:xfrm>
            <a:off x="2388507" y="2466051"/>
            <a:ext cx="21560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56538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Recycled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6x9.5in 120Sht 1 Sub/College</a:t>
            </a:r>
          </a:p>
        </p:txBody>
      </p:sp>
      <p:pic>
        <p:nvPicPr>
          <p:cNvPr id="18" name="Picture 17" descr="Graphical user interface, application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48029DF3-F1AD-4C40-BF8C-2487642C0B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92" y="3801784"/>
            <a:ext cx="863600" cy="847898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B5C43E-865B-F941-A4D6-C05321A3AD3C}"/>
              </a:ext>
            </a:extLst>
          </p:cNvPr>
          <p:cNvSpPr txBox="1">
            <a:spLocks/>
          </p:cNvSpPr>
          <p:nvPr/>
        </p:nvSpPr>
        <p:spPr>
          <a:xfrm>
            <a:off x="4308" y="4813772"/>
            <a:ext cx="1689223" cy="772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65985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Advance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8.5x11in 150Sht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3 Sub/College</a:t>
            </a:r>
          </a:p>
        </p:txBody>
      </p:sp>
      <p:pic>
        <p:nvPicPr>
          <p:cNvPr id="20" name="Picture 19" descr="A screenshot of a computer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7DF9B897-4FC5-214D-8B66-FBFF26EDBD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8099" y="1149526"/>
            <a:ext cx="685800" cy="774700"/>
          </a:xfrm>
          <a:prstGeom prst="rect">
            <a:avLst/>
          </a:prstGeom>
        </p:spPr>
      </p:pic>
      <p:pic>
        <p:nvPicPr>
          <p:cNvPr id="21" name="Picture 20" descr="Graphical user interface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F56D4F2A-0F5D-3344-A1CF-957F5B7915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6104" y="1243532"/>
            <a:ext cx="685800" cy="774700"/>
          </a:xfrm>
          <a:prstGeom prst="rect">
            <a:avLst/>
          </a:prstGeom>
        </p:spPr>
      </p:pic>
      <p:pic>
        <p:nvPicPr>
          <p:cNvPr id="22" name="Picture 21" descr="Graphical user interface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DE793435-20F0-FB42-AD2C-E7C1EA7006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64109" y="1337538"/>
            <a:ext cx="685800" cy="762000"/>
          </a:xfrm>
          <a:prstGeom prst="rect">
            <a:avLst/>
          </a:prstGeom>
        </p:spPr>
      </p:pic>
      <p:pic>
        <p:nvPicPr>
          <p:cNvPr id="23" name="Picture 22" descr="Graphical user interface, application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2A2301A6-C8EF-4848-81B9-F73A439102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52114" y="1418844"/>
            <a:ext cx="685800" cy="774700"/>
          </a:xfrm>
          <a:prstGeom prst="rect">
            <a:avLst/>
          </a:prstGeom>
        </p:spPr>
      </p:pic>
      <p:pic>
        <p:nvPicPr>
          <p:cNvPr id="24" name="Picture 23" descr="Graphical user interface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E76DE9FF-66F7-A449-AADF-4156907A61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40119" y="1512850"/>
            <a:ext cx="685800" cy="762000"/>
          </a:xfrm>
          <a:prstGeom prst="rect">
            <a:avLst/>
          </a:prstGeom>
        </p:spPr>
      </p:pic>
      <p:pic>
        <p:nvPicPr>
          <p:cNvPr id="25" name="Picture 24" descr="Graphical user interface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AF0379C2-1FF8-5D40-95EF-979E3639A3B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28125" y="1594157"/>
            <a:ext cx="685800" cy="762000"/>
          </a:xfrm>
          <a:prstGeom prst="rect">
            <a:avLst/>
          </a:prstGeom>
        </p:spPr>
      </p:pic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468AE944-07DF-C747-B561-B1461CB95427}"/>
              </a:ext>
            </a:extLst>
          </p:cNvPr>
          <p:cNvSpPr txBox="1">
            <a:spLocks/>
          </p:cNvSpPr>
          <p:nvPr/>
        </p:nvSpPr>
        <p:spPr>
          <a:xfrm>
            <a:off x="7075402" y="2466051"/>
            <a:ext cx="20686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64612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 ®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8.5x11in 150Sht 3 Sub/College</a:t>
            </a:r>
          </a:p>
        </p:txBody>
      </p:sp>
      <p:pic>
        <p:nvPicPr>
          <p:cNvPr id="27" name="Picture 26" descr="A picture containing lamp, light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742C00AB-4F54-C044-88FF-25422245A68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81824" y="1526343"/>
            <a:ext cx="759113" cy="361482"/>
          </a:xfrm>
          <a:prstGeom prst="rect">
            <a:avLst/>
          </a:prstGeom>
        </p:spPr>
      </p:pic>
      <p:pic>
        <p:nvPicPr>
          <p:cNvPr id="28" name="Picture 27" descr="A picture containing circuit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D371505A-5D5B-CF4C-A63C-BDEFADE6BA8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81824" y="1969545"/>
            <a:ext cx="860329" cy="361483"/>
          </a:xfrm>
          <a:prstGeom prst="rect">
            <a:avLst/>
          </a:prstGeom>
        </p:spPr>
      </p:pic>
      <p:pic>
        <p:nvPicPr>
          <p:cNvPr id="29" name="Picture 28" descr="Graphical user interface, application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1BF67A9A-B685-C348-8037-BC7B7C47D81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572022" y="1172498"/>
            <a:ext cx="673100" cy="749300"/>
          </a:xfrm>
          <a:prstGeom prst="rect">
            <a:avLst/>
          </a:prstGeom>
        </p:spPr>
      </p:pic>
      <p:pic>
        <p:nvPicPr>
          <p:cNvPr id="30" name="Picture 29" descr="Graphical user interface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C12AF8BE-F73D-4841-89B2-8F4FF45CD8D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645606" y="1245621"/>
            <a:ext cx="673100" cy="749300"/>
          </a:xfrm>
          <a:prstGeom prst="rect">
            <a:avLst/>
          </a:prstGeom>
        </p:spPr>
      </p:pic>
      <p:pic>
        <p:nvPicPr>
          <p:cNvPr id="31" name="Picture 30" descr="Graphical user interface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1A0CFE65-C31E-2E42-8CA3-A7CFA2939B3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719190" y="1318744"/>
            <a:ext cx="673100" cy="749300"/>
          </a:xfrm>
          <a:prstGeom prst="rect">
            <a:avLst/>
          </a:prstGeom>
        </p:spPr>
      </p:pic>
      <p:pic>
        <p:nvPicPr>
          <p:cNvPr id="32" name="Picture 31" descr="Graphical user interface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B7335F8F-55EF-4345-8220-C220C626378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792774" y="1391867"/>
            <a:ext cx="673100" cy="749300"/>
          </a:xfrm>
          <a:prstGeom prst="rect">
            <a:avLst/>
          </a:prstGeom>
        </p:spPr>
      </p:pic>
      <p:pic>
        <p:nvPicPr>
          <p:cNvPr id="33" name="Picture 32" descr="Graphical user interface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6162E01C-CE32-5443-8BC6-D1F8093F233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866358" y="1464990"/>
            <a:ext cx="673100" cy="749300"/>
          </a:xfrm>
          <a:prstGeom prst="rect">
            <a:avLst/>
          </a:prstGeom>
        </p:spPr>
      </p:pic>
      <p:pic>
        <p:nvPicPr>
          <p:cNvPr id="34" name="Picture 33" descr="Graphical user interface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76D11BB6-059A-FD4B-BCC2-724846F042F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939942" y="1538115"/>
            <a:ext cx="673100" cy="749300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CD73C305-DD0F-D249-9391-A8E5217DC34C}"/>
              </a:ext>
            </a:extLst>
          </p:cNvPr>
          <p:cNvSpPr txBox="1">
            <a:spLocks/>
          </p:cNvSpPr>
          <p:nvPr/>
        </p:nvSpPr>
        <p:spPr>
          <a:xfrm>
            <a:off x="9584579" y="2466051"/>
            <a:ext cx="2261267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64570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Trend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8.5x11in 150Sht 3 Sub/College</a:t>
            </a:r>
          </a:p>
        </p:txBody>
      </p:sp>
      <p:pic>
        <p:nvPicPr>
          <p:cNvPr id="36" name="Picture 35" descr="A picture containing lamp, light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92695D74-5434-D543-883B-70991CAE40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664313" y="1497564"/>
            <a:ext cx="759113" cy="361482"/>
          </a:xfrm>
          <a:prstGeom prst="rect">
            <a:avLst/>
          </a:prstGeom>
        </p:spPr>
      </p:pic>
      <p:pic>
        <p:nvPicPr>
          <p:cNvPr id="37" name="Picture 36" descr="A picture containing circuit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C9898A31-79D4-9B41-B727-5DAE8DCA9BA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64313" y="1940766"/>
            <a:ext cx="860329" cy="361483"/>
          </a:xfrm>
          <a:prstGeom prst="rect">
            <a:avLst/>
          </a:prstGeom>
        </p:spPr>
      </p:pic>
      <p:pic>
        <p:nvPicPr>
          <p:cNvPr id="47" name="Picture 46" descr="Graphical user interface, application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F2CD772A-A1FD-BC4E-951F-6F1F206F3A6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792095" y="1298857"/>
            <a:ext cx="495300" cy="660400"/>
          </a:xfrm>
          <a:prstGeom prst="rect">
            <a:avLst/>
          </a:prstGeom>
        </p:spPr>
      </p:pic>
      <p:pic>
        <p:nvPicPr>
          <p:cNvPr id="48" name="Picture 47" descr="Graphical user interface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B2652757-8F8F-0541-B053-5455D7E5E39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873160" y="1377520"/>
            <a:ext cx="495300" cy="660400"/>
          </a:xfrm>
          <a:prstGeom prst="rect">
            <a:avLst/>
          </a:prstGeom>
        </p:spPr>
      </p:pic>
      <p:pic>
        <p:nvPicPr>
          <p:cNvPr id="49" name="Picture 48" descr="Graphical user interface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CAF08CFB-82F4-6B49-A70A-B9A184B5317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954225" y="1456183"/>
            <a:ext cx="495300" cy="660400"/>
          </a:xfrm>
          <a:prstGeom prst="rect">
            <a:avLst/>
          </a:prstGeom>
        </p:spPr>
      </p:pic>
      <p:pic>
        <p:nvPicPr>
          <p:cNvPr id="50" name="Picture 49" descr="Graphical user interface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E6EE80F8-AA63-234F-99CF-F7E64C54262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035290" y="1534846"/>
            <a:ext cx="495300" cy="660400"/>
          </a:xfrm>
          <a:prstGeom prst="rect">
            <a:avLst/>
          </a:prstGeom>
        </p:spPr>
      </p:pic>
      <p:pic>
        <p:nvPicPr>
          <p:cNvPr id="51" name="Picture 50" descr="Graphical user interface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4B7B37DE-E329-AF4F-B432-26D75AEF1CD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116355" y="1613509"/>
            <a:ext cx="495300" cy="660400"/>
          </a:xfrm>
          <a:prstGeom prst="rect">
            <a:avLst/>
          </a:prstGeom>
        </p:spPr>
      </p:pic>
      <p:pic>
        <p:nvPicPr>
          <p:cNvPr id="52" name="Picture 51" descr="Graphical user interface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6FEB4D5B-05B6-F643-A81B-B658A918C958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197421" y="1692171"/>
            <a:ext cx="495300" cy="660400"/>
          </a:xfrm>
          <a:prstGeom prst="rect">
            <a:avLst/>
          </a:prstGeom>
        </p:spPr>
      </p:pic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112EA36C-C23B-7640-8F9A-47FF149D5745}"/>
              </a:ext>
            </a:extLst>
          </p:cNvPr>
          <p:cNvSpPr txBox="1">
            <a:spLocks/>
          </p:cNvSpPr>
          <p:nvPr/>
        </p:nvSpPr>
        <p:spPr>
          <a:xfrm>
            <a:off x="4873161" y="2466051"/>
            <a:ext cx="1987356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64539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6x9.5in 120Sht 2 Sub/College</a:t>
            </a:r>
          </a:p>
        </p:txBody>
      </p:sp>
      <p:pic>
        <p:nvPicPr>
          <p:cNvPr id="54" name="Picture 53" descr="A picture containing lamp, light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2591A07E-70E2-3943-9E85-582825E438C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62380" y="1667962"/>
            <a:ext cx="660789" cy="314661"/>
          </a:xfrm>
          <a:prstGeom prst="rect">
            <a:avLst/>
          </a:prstGeom>
        </p:spPr>
      </p:pic>
      <p:pic>
        <p:nvPicPr>
          <p:cNvPr id="55" name="Picture 54" descr="A picture containing circuit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D08813C7-106A-AF46-9A9D-912532DB3FF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62380" y="2044441"/>
            <a:ext cx="748895" cy="314662"/>
          </a:xfrm>
          <a:prstGeom prst="rect">
            <a:avLst/>
          </a:prstGeom>
        </p:spPr>
      </p:pic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0CA29085-3B0B-E44C-B8A1-E79995E028EE}"/>
              </a:ext>
            </a:extLst>
          </p:cNvPr>
          <p:cNvSpPr txBox="1">
            <a:spLocks/>
          </p:cNvSpPr>
          <p:nvPr/>
        </p:nvSpPr>
        <p:spPr>
          <a:xfrm>
            <a:off x="10087334" y="4813772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62818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11x8in 200Sht 5 Sub/College</a:t>
            </a:r>
          </a:p>
        </p:txBody>
      </p:sp>
      <p:pic>
        <p:nvPicPr>
          <p:cNvPr id="57" name="Picture 56" descr="Graphical user interface, application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7099D676-1D15-774A-AFD9-4A31210A872A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9525591" y="3633537"/>
            <a:ext cx="584936" cy="748174"/>
          </a:xfrm>
          <a:prstGeom prst="rect">
            <a:avLst/>
          </a:prstGeom>
        </p:spPr>
      </p:pic>
      <p:pic>
        <p:nvPicPr>
          <p:cNvPr id="58" name="Picture 57" descr="A screenshot of a computer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3332FD28-1A95-F04D-B3CA-29493CC72A7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9659182" y="3744050"/>
            <a:ext cx="584936" cy="748174"/>
          </a:xfrm>
          <a:prstGeom prst="rect">
            <a:avLst/>
          </a:prstGeom>
        </p:spPr>
      </p:pic>
      <p:pic>
        <p:nvPicPr>
          <p:cNvPr id="59" name="Picture 58" descr="A screenshot of a cell phone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80C0506B-D96D-8B43-8665-8616EF1DEF8F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9792774" y="3854564"/>
            <a:ext cx="584936" cy="748174"/>
          </a:xfrm>
          <a:prstGeom prst="rect">
            <a:avLst/>
          </a:prstGeom>
        </p:spPr>
      </p:pic>
      <p:pic>
        <p:nvPicPr>
          <p:cNvPr id="60" name="Picture 59" descr="A picture containing sitting, suitcase, luggage, brown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DB00DC12-31E8-E74A-968C-A091195FCA59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0488432" y="4062988"/>
            <a:ext cx="755650" cy="539750"/>
          </a:xfrm>
          <a:prstGeom prst="rect">
            <a:avLst/>
          </a:prstGeom>
        </p:spPr>
      </p:pic>
      <p:sp>
        <p:nvSpPr>
          <p:cNvPr id="61" name="Content Placeholder 2">
            <a:extLst>
              <a:ext uri="{FF2B5EF4-FFF2-40B4-BE49-F238E27FC236}">
                <a16:creationId xmlns:a16="http://schemas.microsoft.com/office/drawing/2014/main" id="{CD2CF83C-F619-7946-BA63-512F89E03AA1}"/>
              </a:ext>
            </a:extLst>
          </p:cNvPr>
          <p:cNvSpPr txBox="1">
            <a:spLocks/>
          </p:cNvSpPr>
          <p:nvPr/>
        </p:nvSpPr>
        <p:spPr>
          <a:xfrm>
            <a:off x="1752655" y="4813772"/>
            <a:ext cx="162730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62817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11x8in 120Sht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3 Sub/College</a:t>
            </a:r>
          </a:p>
        </p:txBody>
      </p:sp>
      <p:pic>
        <p:nvPicPr>
          <p:cNvPr id="62" name="Picture 61" descr="A picture containing circuit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5A2EBC6E-B953-6D43-AD00-FFD4971CD86B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752654" y="3728734"/>
            <a:ext cx="585216" cy="717865"/>
          </a:xfrm>
          <a:prstGeom prst="rect">
            <a:avLst/>
          </a:prstGeom>
        </p:spPr>
      </p:pic>
      <p:pic>
        <p:nvPicPr>
          <p:cNvPr id="63" name="Picture 62" descr="Graphical user interface, text, application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94FAB730-212F-124E-8F2D-E856E85CCB96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888213" y="3860354"/>
            <a:ext cx="585216" cy="717865"/>
          </a:xfrm>
          <a:prstGeom prst="rect">
            <a:avLst/>
          </a:prstGeom>
        </p:spPr>
      </p:pic>
      <p:pic>
        <p:nvPicPr>
          <p:cNvPr id="64" name="Picture 63" descr="A picture containing text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0A0DAECA-A2BA-A649-8187-250E10EBFD8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996076" y="3925069"/>
            <a:ext cx="585216" cy="717865"/>
          </a:xfrm>
          <a:prstGeom prst="rect">
            <a:avLst/>
          </a:prstGeom>
        </p:spPr>
      </p:pic>
      <p:pic>
        <p:nvPicPr>
          <p:cNvPr id="65" name="Picture 64">
            <a:hlinkClick r:id="rId32"/>
            <a:extLst>
              <a:ext uri="{FF2B5EF4-FFF2-40B4-BE49-F238E27FC236}">
                <a16:creationId xmlns:a16="http://schemas.microsoft.com/office/drawing/2014/main" id="{4CD3579A-3FCD-A349-95B6-E686E4848CA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2652017" y="4510328"/>
            <a:ext cx="742867" cy="108954"/>
          </a:xfrm>
          <a:prstGeom prst="rect">
            <a:avLst/>
          </a:prstGeom>
        </p:spPr>
      </p:pic>
      <p:pic>
        <p:nvPicPr>
          <p:cNvPr id="66" name="Picture 65" descr="A picture containing sitting, food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BB66326B-1594-7D40-8591-318356A0CD3C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652017" y="4328021"/>
            <a:ext cx="635239" cy="118578"/>
          </a:xfrm>
          <a:prstGeom prst="rect">
            <a:avLst/>
          </a:prstGeom>
        </p:spPr>
      </p:pic>
      <p:pic>
        <p:nvPicPr>
          <p:cNvPr id="76" name="Picture 75" descr="Graphical user interface, application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CD7723B5-4F06-B041-A552-3C0D6DD5463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679183" y="3451789"/>
            <a:ext cx="660400" cy="749300"/>
          </a:xfrm>
          <a:prstGeom prst="rect">
            <a:avLst/>
          </a:prstGeom>
        </p:spPr>
      </p:pic>
      <p:pic>
        <p:nvPicPr>
          <p:cNvPr id="77" name="Picture 76" descr="Graphical user interface, application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06D1D659-F87F-7740-8A87-D198AEAB66F9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753706" y="3535922"/>
            <a:ext cx="647700" cy="749300"/>
          </a:xfrm>
          <a:prstGeom prst="rect">
            <a:avLst/>
          </a:prstGeom>
        </p:spPr>
      </p:pic>
      <p:pic>
        <p:nvPicPr>
          <p:cNvPr id="78" name="Picture 77" descr="Graphical user interface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0E11ED94-A735-3D4E-AB48-49710E9C4B58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815529" y="3620055"/>
            <a:ext cx="660400" cy="749300"/>
          </a:xfrm>
          <a:prstGeom prst="rect">
            <a:avLst/>
          </a:prstGeom>
        </p:spPr>
      </p:pic>
      <p:pic>
        <p:nvPicPr>
          <p:cNvPr id="79" name="Picture 78" descr="Graphical user interface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1EB0B277-BC81-1D45-8A45-217C2C430167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3890052" y="3704188"/>
            <a:ext cx="660400" cy="749300"/>
          </a:xfrm>
          <a:prstGeom prst="rect">
            <a:avLst/>
          </a:prstGeom>
        </p:spPr>
      </p:pic>
      <p:pic>
        <p:nvPicPr>
          <p:cNvPr id="80" name="Picture 79" descr="Graphical user interface, application, PowerPoint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40AD1953-102B-F14D-B1FB-62D13D613B42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3964575" y="3788321"/>
            <a:ext cx="660400" cy="749300"/>
          </a:xfrm>
          <a:prstGeom prst="rect">
            <a:avLst/>
          </a:prstGeom>
        </p:spPr>
      </p:pic>
      <p:pic>
        <p:nvPicPr>
          <p:cNvPr id="81" name="Picture 80" descr="Graphical user interface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8C343EA6-DFD0-D44B-9822-0FE4808447D4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4039097" y="3872455"/>
            <a:ext cx="660400" cy="749300"/>
          </a:xfrm>
          <a:prstGeom prst="rect">
            <a:avLst/>
          </a:prstGeom>
        </p:spPr>
      </p:pic>
      <p:sp>
        <p:nvSpPr>
          <p:cNvPr id="82" name="Content Placeholder 2">
            <a:extLst>
              <a:ext uri="{FF2B5EF4-FFF2-40B4-BE49-F238E27FC236}">
                <a16:creationId xmlns:a16="http://schemas.microsoft.com/office/drawing/2014/main" id="{367FFAF8-D056-1540-A70C-39A88D859CDD}"/>
              </a:ext>
            </a:extLst>
          </p:cNvPr>
          <p:cNvSpPr txBox="1">
            <a:spLocks/>
          </p:cNvSpPr>
          <p:nvPr/>
        </p:nvSpPr>
        <p:spPr>
          <a:xfrm>
            <a:off x="3574637" y="4813772"/>
            <a:ext cx="2200636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64571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Trend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8.5x11in 200Sht 5 Sub/College</a:t>
            </a:r>
          </a:p>
        </p:txBody>
      </p:sp>
      <p:pic>
        <p:nvPicPr>
          <p:cNvPr id="83" name="Picture 82" descr="A picture containing lamp, light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234F1D22-7E43-0A42-9914-29C777F023A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47463" y="3798182"/>
            <a:ext cx="759113" cy="361482"/>
          </a:xfrm>
          <a:prstGeom prst="rect">
            <a:avLst/>
          </a:prstGeom>
        </p:spPr>
      </p:pic>
      <p:pic>
        <p:nvPicPr>
          <p:cNvPr id="84" name="Picture 83" descr="A picture containing circuit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AF5F07A3-E6A6-8B40-9329-6C7C1FB2B00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47463" y="4241384"/>
            <a:ext cx="860329" cy="361483"/>
          </a:xfrm>
          <a:prstGeom prst="rect">
            <a:avLst/>
          </a:prstGeom>
        </p:spPr>
      </p:pic>
      <p:pic>
        <p:nvPicPr>
          <p:cNvPr id="85" name="Picture 84" descr="A screenshot of a computer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C4A0BF87-6F91-AE40-9941-D0666E0C05DC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6049176" y="3441986"/>
            <a:ext cx="685800" cy="774700"/>
          </a:xfrm>
          <a:prstGeom prst="rect">
            <a:avLst/>
          </a:prstGeom>
        </p:spPr>
      </p:pic>
      <p:pic>
        <p:nvPicPr>
          <p:cNvPr id="86" name="Picture 85" descr="Graphical user interface, application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9F5D3DB3-61C6-7F42-8AB4-13354CB5A3E1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6111946" y="3533071"/>
            <a:ext cx="685800" cy="774700"/>
          </a:xfrm>
          <a:prstGeom prst="rect">
            <a:avLst/>
          </a:prstGeom>
        </p:spPr>
      </p:pic>
      <p:pic>
        <p:nvPicPr>
          <p:cNvPr id="87" name="Picture 86" descr="Graphical user interface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7B0A14E9-B667-7C44-87FA-03B3B14DCD1C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6174716" y="3624156"/>
            <a:ext cx="685800" cy="762000"/>
          </a:xfrm>
          <a:prstGeom prst="rect">
            <a:avLst/>
          </a:prstGeom>
        </p:spPr>
      </p:pic>
      <p:pic>
        <p:nvPicPr>
          <p:cNvPr id="88" name="Picture 87" descr="Graphical user interface, application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1098F0C7-0553-DE4F-B8DA-3BB11EEDB9F0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6237486" y="3702541"/>
            <a:ext cx="685800" cy="774700"/>
          </a:xfrm>
          <a:prstGeom prst="rect">
            <a:avLst/>
          </a:prstGeom>
        </p:spPr>
      </p:pic>
      <p:pic>
        <p:nvPicPr>
          <p:cNvPr id="90" name="Picture 89" descr="Graphical user interface, application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E3F0950B-7007-8247-B220-9772C21B340B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6300256" y="3793626"/>
            <a:ext cx="685800" cy="762000"/>
          </a:xfrm>
          <a:prstGeom prst="rect">
            <a:avLst/>
          </a:prstGeom>
        </p:spPr>
      </p:pic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189F025B-47FA-5342-BE2A-5BB33F11886B}"/>
              </a:ext>
            </a:extLst>
          </p:cNvPr>
          <p:cNvSpPr txBox="1">
            <a:spLocks/>
          </p:cNvSpPr>
          <p:nvPr/>
        </p:nvSpPr>
        <p:spPr>
          <a:xfrm>
            <a:off x="6111946" y="4813772"/>
            <a:ext cx="191091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8.5x11in 200Sht 5 Sub/College</a:t>
            </a:r>
          </a:p>
        </p:txBody>
      </p:sp>
      <p:pic>
        <p:nvPicPr>
          <p:cNvPr id="92" name="Picture 91">
            <a:hlinkClick r:id="rId45"/>
            <a:extLst>
              <a:ext uri="{FF2B5EF4-FFF2-40B4-BE49-F238E27FC236}">
                <a16:creationId xmlns:a16="http://schemas.microsoft.com/office/drawing/2014/main" id="{EB413BEC-108C-0D4D-A4CB-E3AC842CC2B1}"/>
              </a:ext>
            </a:extLst>
          </p:cNvPr>
          <p:cNvPicPr>
            <a:picLocks noChangeAspect="1"/>
          </p:cNvPicPr>
          <p:nvPr/>
        </p:nvPicPr>
        <p:blipFill>
          <a:blip r:embed="rId51"/>
          <a:srcRect/>
          <a:stretch/>
        </p:blipFill>
        <p:spPr>
          <a:xfrm>
            <a:off x="7099747" y="4206615"/>
            <a:ext cx="891895" cy="412667"/>
          </a:xfrm>
          <a:prstGeom prst="rect">
            <a:avLst/>
          </a:prstGeom>
        </p:spPr>
      </p:pic>
      <p:pic>
        <p:nvPicPr>
          <p:cNvPr id="93" name="Picture 92" descr="Graphical user interface, application&#10;&#10;Description automatically generated">
            <a:hlinkClick r:id="rId52"/>
            <a:extLst>
              <a:ext uri="{FF2B5EF4-FFF2-40B4-BE49-F238E27FC236}">
                <a16:creationId xmlns:a16="http://schemas.microsoft.com/office/drawing/2014/main" id="{D4DEF6BB-3E9E-5C43-B9A0-140A288AA816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8330794" y="3787187"/>
            <a:ext cx="863600" cy="825500"/>
          </a:xfrm>
          <a:prstGeom prst="rect">
            <a:avLst/>
          </a:prstGeom>
        </p:spPr>
      </p:pic>
      <p:sp>
        <p:nvSpPr>
          <p:cNvPr id="94" name="Content Placeholder 2">
            <a:extLst>
              <a:ext uri="{FF2B5EF4-FFF2-40B4-BE49-F238E27FC236}">
                <a16:creationId xmlns:a16="http://schemas.microsoft.com/office/drawing/2014/main" id="{8EA81E79-B3D7-4B47-8389-59775E159D72}"/>
              </a:ext>
            </a:extLst>
          </p:cNvPr>
          <p:cNvSpPr txBox="1">
            <a:spLocks/>
          </p:cNvSpPr>
          <p:nvPr/>
        </p:nvSpPr>
        <p:spPr>
          <a:xfrm>
            <a:off x="7981768" y="4813772"/>
            <a:ext cx="1620813" cy="772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65986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Advance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8.5x11in 200Sht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5 Sub/College</a:t>
            </a:r>
          </a:p>
        </p:txBody>
      </p:sp>
      <p:pic>
        <p:nvPicPr>
          <p:cNvPr id="96" name="Picture 95" descr="A picture containing striped, sitting, curtain, zebra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9FB9879A-1C39-8A4A-AADE-5FEBA49F18AE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7099747" y="3816622"/>
            <a:ext cx="774609" cy="361484"/>
          </a:xfrm>
          <a:prstGeom prst="rect">
            <a:avLst/>
          </a:prstGeom>
        </p:spPr>
      </p:pic>
      <p:pic>
        <p:nvPicPr>
          <p:cNvPr id="89" name="Picture 88" descr="Graphical user interface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BD21340B-87A7-0C4A-A7DC-AC40362C3AF3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6363025" y="3872013"/>
            <a:ext cx="685800" cy="762000"/>
          </a:xfrm>
          <a:prstGeom prst="rect">
            <a:avLst/>
          </a:prstGeom>
        </p:spPr>
      </p:pic>
      <p:pic>
        <p:nvPicPr>
          <p:cNvPr id="98" name="Picture 97" descr="A picture containing text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F8BB5543-8552-B643-81AE-1B09A8104568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369541" y="1402280"/>
            <a:ext cx="500102" cy="640131"/>
          </a:xfrm>
          <a:prstGeom prst="rect">
            <a:avLst/>
          </a:prstGeom>
        </p:spPr>
      </p:pic>
      <p:pic>
        <p:nvPicPr>
          <p:cNvPr id="100" name="Picture 99" descr="A picture containing text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B60B0F3A-1B01-AF41-96F5-D16A13EE533C}"/>
              </a:ext>
            </a:extLst>
      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458057" y="1453927"/>
            <a:ext cx="500102" cy="645132"/>
          </a:xfrm>
          <a:prstGeom prst="rect">
            <a:avLst/>
          </a:prstGeom>
        </p:spPr>
      </p:pic>
      <p:pic>
        <p:nvPicPr>
          <p:cNvPr id="102" name="Picture 101" descr="A picture containing text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C605E2E2-1541-5645-BE92-A002C01B6423}"/>
              </a:ext>
            </a:extLst>
          </p:cNvPr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546573" y="1510575"/>
            <a:ext cx="500102" cy="635130"/>
          </a:xfrm>
          <a:prstGeom prst="rect">
            <a:avLst/>
          </a:prstGeom>
        </p:spPr>
      </p:pic>
      <p:pic>
        <p:nvPicPr>
          <p:cNvPr id="104" name="Picture 103" descr="A picture containing text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1DCA9562-B8D5-EC49-9D12-76641FE2F65A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635089" y="1557221"/>
            <a:ext cx="500102" cy="650133"/>
          </a:xfrm>
          <a:prstGeom prst="rect">
            <a:avLst/>
          </a:prstGeom>
        </p:spPr>
      </p:pic>
      <p:pic>
        <p:nvPicPr>
          <p:cNvPr id="106" name="Picture 105" descr="A picture containing text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A8F890D0-D8A4-0F4A-B3EA-DC4B1447954E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723605" y="1618870"/>
            <a:ext cx="500102" cy="645132"/>
          </a:xfrm>
          <a:prstGeom prst="rect">
            <a:avLst/>
          </a:prstGeom>
        </p:spPr>
      </p:pic>
      <p:pic>
        <p:nvPicPr>
          <p:cNvPr id="108" name="Picture 107" descr="Graphical user interface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5044EE7F-DF24-CC48-92ED-C5B2F2D72F18}"/>
              </a:ext>
            </a:extLst>
      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812123" y="1675518"/>
            <a:ext cx="500102" cy="640131"/>
          </a:xfrm>
          <a:prstGeom prst="rect">
            <a:avLst/>
          </a:prstGeom>
        </p:spPr>
      </p:pic>
      <p:pic>
        <p:nvPicPr>
          <p:cNvPr id="110" name="Picture 109" descr="Text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8075067A-7B06-C046-B219-3F7A8B49E6CC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1399927" y="1663800"/>
            <a:ext cx="533516" cy="675787"/>
          </a:xfrm>
          <a:prstGeom prst="rect">
            <a:avLst/>
          </a:prstGeom>
        </p:spPr>
      </p:pic>
      <p:pic>
        <p:nvPicPr>
          <p:cNvPr id="112" name="Picture 111" descr="A picture containing curtain, brush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E2F484EA-B2A8-704A-BECB-80A045E0C92B}"/>
              </a:ext>
            </a:extLst>
          </p:cNvPr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11354804" y="4078838"/>
            <a:ext cx="666778" cy="546758"/>
          </a:xfrm>
          <a:prstGeom prst="rect">
            <a:avLst/>
          </a:prstGeom>
        </p:spPr>
      </p:pic>
      <p:pic>
        <p:nvPicPr>
          <p:cNvPr id="114" name="Picture 113" descr="Text&#10;&#10;Description automatically generated">
            <a:hlinkClick r:id="rId65"/>
            <a:extLst>
              <a:ext uri="{FF2B5EF4-FFF2-40B4-BE49-F238E27FC236}">
                <a16:creationId xmlns:a16="http://schemas.microsoft.com/office/drawing/2014/main" id="{39C8F441-8180-734C-A8E9-88D12D1C1CCC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2450121" y="1215801"/>
            <a:ext cx="557784" cy="708386"/>
          </a:xfrm>
          <a:prstGeom prst="rect">
            <a:avLst/>
          </a:prstGeom>
        </p:spPr>
      </p:pic>
      <p:pic>
        <p:nvPicPr>
          <p:cNvPr id="116" name="Picture 115" descr="A picture containing graphical user interface&#10;&#10;Description automatically generated">
            <a:hlinkClick r:id="rId65"/>
            <a:extLst>
              <a:ext uri="{FF2B5EF4-FFF2-40B4-BE49-F238E27FC236}">
                <a16:creationId xmlns:a16="http://schemas.microsoft.com/office/drawing/2014/main" id="{5F6F9A77-DC57-0E47-9F1E-C8CFFE15116D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2533005" y="1304940"/>
            <a:ext cx="557784" cy="713964"/>
          </a:xfrm>
          <a:prstGeom prst="rect">
            <a:avLst/>
          </a:prstGeom>
        </p:spPr>
      </p:pic>
      <p:pic>
        <p:nvPicPr>
          <p:cNvPr id="118" name="Picture 117" descr="A picture containing text&#10;&#10;Description automatically generated">
            <a:hlinkClick r:id="rId65"/>
            <a:extLst>
              <a:ext uri="{FF2B5EF4-FFF2-40B4-BE49-F238E27FC236}">
                <a16:creationId xmlns:a16="http://schemas.microsoft.com/office/drawing/2014/main" id="{CEF86C73-CB29-7A4A-96B1-36F2162D683B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2615889" y="1399657"/>
            <a:ext cx="557784" cy="713964"/>
          </a:xfrm>
          <a:prstGeom prst="rect">
            <a:avLst/>
          </a:prstGeom>
        </p:spPr>
      </p:pic>
      <p:pic>
        <p:nvPicPr>
          <p:cNvPr id="120" name="Picture 119" descr="Text&#10;&#10;Description automatically generated">
            <a:hlinkClick r:id="rId65"/>
            <a:extLst>
              <a:ext uri="{FF2B5EF4-FFF2-40B4-BE49-F238E27FC236}">
                <a16:creationId xmlns:a16="http://schemas.microsoft.com/office/drawing/2014/main" id="{92918DCB-41A5-6347-909E-7C5C29DA2714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2698773" y="1494374"/>
            <a:ext cx="557784" cy="702808"/>
          </a:xfrm>
          <a:prstGeom prst="rect">
            <a:avLst/>
          </a:prstGeom>
        </p:spPr>
      </p:pic>
      <p:pic>
        <p:nvPicPr>
          <p:cNvPr id="122" name="Picture 121" descr="Text, letter&#10;&#10;Description automatically generated">
            <a:hlinkClick r:id="rId65"/>
            <a:extLst>
              <a:ext uri="{FF2B5EF4-FFF2-40B4-BE49-F238E27FC236}">
                <a16:creationId xmlns:a16="http://schemas.microsoft.com/office/drawing/2014/main" id="{C233F1FB-9331-0B41-A782-9070B5494DFB}"/>
              </a:ext>
            </a:extLst>
          </p:cNvPr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2781657" y="1577935"/>
            <a:ext cx="557784" cy="713964"/>
          </a:xfrm>
          <a:prstGeom prst="rect">
            <a:avLst/>
          </a:prstGeom>
        </p:spPr>
      </p:pic>
      <p:pic>
        <p:nvPicPr>
          <p:cNvPr id="124" name="Picture 123" descr="Text, letter&#10;&#10;Description automatically generated">
            <a:hlinkClick r:id="rId65"/>
            <a:extLst>
              <a:ext uri="{FF2B5EF4-FFF2-40B4-BE49-F238E27FC236}">
                <a16:creationId xmlns:a16="http://schemas.microsoft.com/office/drawing/2014/main" id="{FC0946A0-022E-7B48-A553-37AFADE17D50}"/>
              </a:ext>
            </a:extLst>
          </p:cNvPr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2864543" y="1672650"/>
            <a:ext cx="557784" cy="708386"/>
          </a:xfrm>
          <a:prstGeom prst="rect">
            <a:avLst/>
          </a:prstGeom>
        </p:spPr>
      </p:pic>
      <p:pic>
        <p:nvPicPr>
          <p:cNvPr id="127" name="Picture 126" descr="Text&#10;&#10;Description automatically generated">
            <a:hlinkClick r:id="rId65"/>
            <a:extLst>
              <a:ext uri="{FF2B5EF4-FFF2-40B4-BE49-F238E27FC236}">
                <a16:creationId xmlns:a16="http://schemas.microsoft.com/office/drawing/2014/main" id="{12A1EC77-CAB0-364E-8DA9-BD09C4E665BB}"/>
              </a:ext>
            </a:extLst>
          </p:cNvPr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>
            <a:off x="3544262" y="1659753"/>
            <a:ext cx="584974" cy="73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92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hlinkClick r:id="rId2"/>
            <a:extLst>
              <a:ext uri="{FF2B5EF4-FFF2-40B4-BE49-F238E27FC236}">
                <a16:creationId xmlns:a16="http://schemas.microsoft.com/office/drawing/2014/main" id="{4981ACE8-D0E2-BD40-9C29-AAFADE9FF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9015" y="3421830"/>
            <a:ext cx="317500" cy="381000"/>
          </a:xfrm>
          <a:prstGeom prst="rect">
            <a:avLst/>
          </a:prstGeom>
        </p:spPr>
      </p:pic>
      <p:pic>
        <p:nvPicPr>
          <p:cNvPr id="41" name="Picture 40" descr="A circuit board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B3856663-4548-7E47-A44E-8996902A4A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355" y="3421830"/>
            <a:ext cx="317500" cy="381000"/>
          </a:xfrm>
          <a:prstGeom prst="rect">
            <a:avLst/>
          </a:prstGeom>
        </p:spPr>
      </p:pic>
      <p:pic>
        <p:nvPicPr>
          <p:cNvPr id="43" name="Picture 42" descr="A picture containing char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C733089C-C127-A849-9401-075560FB8B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5185" y="3421830"/>
            <a:ext cx="317500" cy="381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D67E3E-14E4-174C-9CDD-0A51E6971245}"/>
              </a:ext>
            </a:extLst>
          </p:cNvPr>
          <p:cNvSpPr txBox="1"/>
          <p:nvPr/>
        </p:nvSpPr>
        <p:spPr>
          <a:xfrm>
            <a:off x="621792" y="459813"/>
            <a:ext cx="2193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Pads &amp; Paper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FA287-622A-434A-893D-6E55FB327A79}"/>
              </a:ext>
            </a:extLst>
          </p:cNvPr>
          <p:cNvSpPr txBox="1">
            <a:spLocks/>
          </p:cNvSpPr>
          <p:nvPr/>
        </p:nvSpPr>
        <p:spPr>
          <a:xfrm>
            <a:off x="645486" y="2154382"/>
            <a:ext cx="155350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61645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Wireless </a:t>
            </a:r>
            <a:r>
              <a:rPr lang="en-US" sz="900" dirty="0" err="1">
                <a:latin typeface="Avenir Light" panose="020B0402020203020204" pitchFamily="34" charset="77"/>
              </a:rPr>
              <a:t>Neatbook</a:t>
            </a:r>
            <a:r>
              <a:rPr lang="en-US" sz="900" dirty="0">
                <a:latin typeface="Avenir Light" panose="020B0402020203020204" pitchFamily="34" charset="77"/>
              </a:rPr>
              <a:t> Notebook 10.5x8in 80Sht 1 Sub/College</a:t>
            </a:r>
          </a:p>
        </p:txBody>
      </p:sp>
      <p:pic>
        <p:nvPicPr>
          <p:cNvPr id="4" name="Picture 3" descr="Graphical user interface, application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C8623F5B-89D0-8C46-A2BB-C9AEBCF12C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281" y="1106432"/>
            <a:ext cx="539985" cy="686720"/>
          </a:xfrm>
          <a:prstGeom prst="rect">
            <a:avLst/>
          </a:prstGeom>
        </p:spPr>
      </p:pic>
      <p:pic>
        <p:nvPicPr>
          <p:cNvPr id="5" name="Picture 4" descr="Graphical user interface, application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D1E5F2BA-6687-1141-B099-DCD487A4DA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2661" y="1207633"/>
            <a:ext cx="539985" cy="686720"/>
          </a:xfrm>
          <a:prstGeom prst="rect">
            <a:avLst/>
          </a:prstGeom>
        </p:spPr>
      </p:pic>
      <p:pic>
        <p:nvPicPr>
          <p:cNvPr id="6" name="Picture 5" descr="Graphical user interface, application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3E4D3484-6E77-604E-967B-0B60B4076A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41" y="1308834"/>
            <a:ext cx="539985" cy="686720"/>
          </a:xfrm>
          <a:prstGeom prst="rect">
            <a:avLst/>
          </a:prstGeom>
        </p:spPr>
      </p:pic>
      <p:pic>
        <p:nvPicPr>
          <p:cNvPr id="7" name="Picture 6" descr="Graphical user interface, application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24D29CAB-B9F7-FB46-B2B9-C87CF52875D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7422" y="1410036"/>
            <a:ext cx="539985" cy="680851"/>
          </a:xfrm>
          <a:prstGeom prst="rect">
            <a:avLst/>
          </a:prstGeom>
        </p:spPr>
      </p:pic>
      <p:pic>
        <p:nvPicPr>
          <p:cNvPr id="8" name="Picture 7" descr="A picture containing blind, window, sitting, curtain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A77C0D2A-1FC6-424C-A0BC-332F1B9E495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33781" y="1122566"/>
            <a:ext cx="577850" cy="457200"/>
          </a:xfrm>
          <a:prstGeom prst="rect">
            <a:avLst/>
          </a:prstGeom>
        </p:spPr>
      </p:pic>
      <p:pic>
        <p:nvPicPr>
          <p:cNvPr id="9" name="Picture 8" descr="A wooden bench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7BCB2041-102C-474A-BCB9-4F4B979BBB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33781" y="1631007"/>
            <a:ext cx="723900" cy="46355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9A0479C-116F-EB45-89E7-FC648B2A385A}"/>
              </a:ext>
            </a:extLst>
          </p:cNvPr>
          <p:cNvSpPr txBox="1">
            <a:spLocks/>
          </p:cNvSpPr>
          <p:nvPr/>
        </p:nvSpPr>
        <p:spPr>
          <a:xfrm>
            <a:off x="2533906" y="2223426"/>
            <a:ext cx="203329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21608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Wireless Notebook with Pocket 8.5x11in 80Sht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</a:t>
            </a:r>
          </a:p>
        </p:txBody>
      </p:sp>
      <p:pic>
        <p:nvPicPr>
          <p:cNvPr id="11" name="Picture 10" descr="Graphical user interface, application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A9F88454-06F7-CB4E-842E-1E9CEBDEC44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69359" y="1216351"/>
            <a:ext cx="528542" cy="637697"/>
          </a:xfrm>
          <a:prstGeom prst="rect">
            <a:avLst/>
          </a:prstGeom>
        </p:spPr>
      </p:pic>
      <p:pic>
        <p:nvPicPr>
          <p:cNvPr id="12" name="Picture 11" descr="Graphical user interface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245F5192-E962-B241-A465-F41C6C781A4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759338" y="1266080"/>
            <a:ext cx="528542" cy="643442"/>
          </a:xfrm>
          <a:prstGeom prst="rect">
            <a:avLst/>
          </a:prstGeom>
        </p:spPr>
      </p:pic>
      <p:pic>
        <p:nvPicPr>
          <p:cNvPr id="13" name="Picture 12" descr="A picture containing outdoor, green, sitting, street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B00C809D-FC9F-7F4E-9859-8853825E511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49317" y="1321554"/>
            <a:ext cx="528542" cy="643442"/>
          </a:xfrm>
          <a:prstGeom prst="rect">
            <a:avLst/>
          </a:prstGeom>
        </p:spPr>
      </p:pic>
      <p:pic>
        <p:nvPicPr>
          <p:cNvPr id="14" name="Picture 13" descr="Graphical user interface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C1359AB2-C728-2A49-8556-C3553ADB573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39296" y="1377028"/>
            <a:ext cx="528542" cy="643442"/>
          </a:xfrm>
          <a:prstGeom prst="rect">
            <a:avLst/>
          </a:prstGeom>
        </p:spPr>
      </p:pic>
      <p:pic>
        <p:nvPicPr>
          <p:cNvPr id="15" name="Picture 14" descr="Graphical user interface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A34B388B-F080-734C-B527-B8AAB69565C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029275" y="1432502"/>
            <a:ext cx="528542" cy="637697"/>
          </a:xfrm>
          <a:prstGeom prst="rect">
            <a:avLst/>
          </a:prstGeom>
        </p:spPr>
      </p:pic>
      <p:pic>
        <p:nvPicPr>
          <p:cNvPr id="16" name="Picture 15" descr="Graphical user interface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FFD2C9E4-641E-7442-B059-33D07FAC6D2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19254" y="1482229"/>
            <a:ext cx="528542" cy="643442"/>
          </a:xfrm>
          <a:prstGeom prst="rect">
            <a:avLst/>
          </a:prstGeom>
        </p:spPr>
      </p:pic>
      <p:pic>
        <p:nvPicPr>
          <p:cNvPr id="17" name="Picture 16" descr="A picture containing bench, sitting, fabric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04D5F906-FE7B-5B42-996C-EBC3D75CDE6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737775" y="1622136"/>
            <a:ext cx="528542" cy="231912"/>
          </a:xfrm>
          <a:prstGeom prst="rect">
            <a:avLst/>
          </a:prstGeom>
        </p:spPr>
      </p:pic>
      <p:pic>
        <p:nvPicPr>
          <p:cNvPr id="18" name="Picture 17" descr="A picture containing lamp, pencil, computer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43101227-2107-5A49-97AD-886EAD9EF3D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737775" y="1900369"/>
            <a:ext cx="641801" cy="226518"/>
          </a:xfrm>
          <a:prstGeom prst="rect">
            <a:avLst/>
          </a:prstGeom>
        </p:spPr>
      </p:pic>
      <p:pic>
        <p:nvPicPr>
          <p:cNvPr id="19" name="Picture 18" descr="A screenshot of a cell phone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2CA3C74A-A31A-C34C-ADBA-EC3D94B656E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014784" y="1432502"/>
            <a:ext cx="508000" cy="673100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1DB9CF2D-A4D4-6445-B3A6-DCD976236E57}"/>
              </a:ext>
            </a:extLst>
          </p:cNvPr>
          <p:cNvSpPr txBox="1">
            <a:spLocks/>
          </p:cNvSpPr>
          <p:nvPr/>
        </p:nvSpPr>
        <p:spPr>
          <a:xfrm>
            <a:off x="4727642" y="2202579"/>
            <a:ext cx="1821264" cy="8125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64945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Square Deal Composition Book 7.5x9.75in 100Sht 1 Sub/College</a:t>
            </a:r>
          </a:p>
        </p:txBody>
      </p:sp>
      <p:pic>
        <p:nvPicPr>
          <p:cNvPr id="21" name="Picture 20">
            <a:hlinkClick r:id="rId22"/>
            <a:extLst>
              <a:ext uri="{FF2B5EF4-FFF2-40B4-BE49-F238E27FC236}">
                <a16:creationId xmlns:a16="http://schemas.microsoft.com/office/drawing/2014/main" id="{EC9AB392-CABE-9344-9B05-EE183112FA4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584083" y="1464137"/>
            <a:ext cx="540640" cy="243289"/>
          </a:xfrm>
          <a:prstGeom prst="rect">
            <a:avLst/>
          </a:prstGeom>
        </p:spPr>
      </p:pic>
      <p:pic>
        <p:nvPicPr>
          <p:cNvPr id="22" name="Picture 21" descr="A picture containing sitting, bench, lamp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149E7B64-C261-814B-B556-0CE16297AE0B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584083" y="1800221"/>
            <a:ext cx="711884" cy="305093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5B3239A1-68E1-4246-9175-542754E729E6}"/>
              </a:ext>
            </a:extLst>
          </p:cNvPr>
          <p:cNvSpPr txBox="1">
            <a:spLocks/>
          </p:cNvSpPr>
          <p:nvPr/>
        </p:nvSpPr>
        <p:spPr>
          <a:xfrm>
            <a:off x="6649899" y="2176155"/>
            <a:ext cx="1750644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56532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Square Deal Composition Notebook 9.75x7.5in 100Sht 1 Sub/Wide</a:t>
            </a:r>
          </a:p>
        </p:txBody>
      </p:sp>
      <p:pic>
        <p:nvPicPr>
          <p:cNvPr id="24" name="Picture 23" descr="A close up of a computer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31831EB4-94F5-5844-92EF-E320A31C4453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879110" y="1507432"/>
            <a:ext cx="441681" cy="583455"/>
          </a:xfrm>
          <a:prstGeom prst="rect">
            <a:avLst/>
          </a:prstGeom>
        </p:spPr>
      </p:pic>
      <p:pic>
        <p:nvPicPr>
          <p:cNvPr id="25" name="Picture 24">
            <a:hlinkClick r:id="rId26"/>
            <a:extLst>
              <a:ext uri="{FF2B5EF4-FFF2-40B4-BE49-F238E27FC236}">
                <a16:creationId xmlns:a16="http://schemas.microsoft.com/office/drawing/2014/main" id="{B4A7CAD3-AAFD-CF46-93C0-CB3EE0659690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7443553" y="1515061"/>
            <a:ext cx="432097" cy="194444"/>
          </a:xfrm>
          <a:prstGeom prst="rect">
            <a:avLst/>
          </a:prstGeom>
        </p:spPr>
      </p:pic>
      <p:pic>
        <p:nvPicPr>
          <p:cNvPr id="26" name="Picture 25" descr="A close up of a window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74DB8BA5-5A03-D84A-9981-B9B76AA8B0B5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443553" y="1806739"/>
            <a:ext cx="567127" cy="270060"/>
          </a:xfrm>
          <a:prstGeom prst="rect">
            <a:avLst/>
          </a:prstGeom>
        </p:spPr>
      </p:pic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65C5F26-D265-804F-87D4-53F9570AF975}"/>
              </a:ext>
            </a:extLst>
          </p:cNvPr>
          <p:cNvSpPr txBox="1">
            <a:spLocks/>
          </p:cNvSpPr>
          <p:nvPr/>
        </p:nvSpPr>
        <p:spPr>
          <a:xfrm>
            <a:off x="8491767" y="2193671"/>
            <a:ext cx="1821264" cy="754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64512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Square Deal Composition Notebook 9.75x7.5in 100Sht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</a:t>
            </a:r>
          </a:p>
        </p:txBody>
      </p:sp>
      <p:pic>
        <p:nvPicPr>
          <p:cNvPr id="28" name="Picture 27" descr="A picture containing computer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810E5701-45C9-334B-A3EB-F43D96548A7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795708" y="1432502"/>
            <a:ext cx="514350" cy="679450"/>
          </a:xfrm>
          <a:prstGeom prst="rect">
            <a:avLst/>
          </a:prstGeom>
        </p:spPr>
      </p:pic>
      <p:pic>
        <p:nvPicPr>
          <p:cNvPr id="29" name="Picture 28" descr="A picture containing box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0AF8314F-F97F-604B-A6E4-0088E0FC8AF2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9395547" y="1465985"/>
            <a:ext cx="520977" cy="276568"/>
          </a:xfrm>
          <a:prstGeom prst="rect">
            <a:avLst/>
          </a:prstGeom>
        </p:spPr>
      </p:pic>
      <p:pic>
        <p:nvPicPr>
          <p:cNvPr id="30" name="Picture 29" descr="A picture containing lamp, sitting, bench, cat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2504780D-5165-834E-B239-B997B19944B2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9395547" y="1824273"/>
            <a:ext cx="675340" cy="270136"/>
          </a:xfrm>
          <a:prstGeom prst="rect">
            <a:avLst/>
          </a:prstGeom>
        </p:spPr>
      </p:pic>
      <p:pic>
        <p:nvPicPr>
          <p:cNvPr id="31" name="Picture 30" descr="A close up of a device&#10;&#10;Description automatically generated">
            <a:hlinkClick r:id="rId34"/>
            <a:extLst>
              <a:ext uri="{FF2B5EF4-FFF2-40B4-BE49-F238E27FC236}">
                <a16:creationId xmlns:a16="http://schemas.microsoft.com/office/drawing/2014/main" id="{96747DA8-0A70-0343-ABBF-C7437CE7766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0542823" y="1417787"/>
            <a:ext cx="508000" cy="673100"/>
          </a:xfrm>
          <a:prstGeom prst="rect">
            <a:avLst/>
          </a:prstGeom>
        </p:spPr>
      </p:pic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C1BC2276-B83A-184C-BCF4-18DA2049EF15}"/>
              </a:ext>
            </a:extLst>
          </p:cNvPr>
          <p:cNvSpPr txBox="1">
            <a:spLocks/>
          </p:cNvSpPr>
          <p:nvPr/>
        </p:nvSpPr>
        <p:spPr>
          <a:xfrm>
            <a:off x="10348709" y="2205969"/>
            <a:ext cx="1582680" cy="911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64943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Multiuse Composition Journal 9.75x7.5in 100Sht College/5x5 Quad</a:t>
            </a:r>
          </a:p>
        </p:txBody>
      </p:sp>
      <p:pic>
        <p:nvPicPr>
          <p:cNvPr id="33" name="Picture 32" descr="A picture containing background pattern&#10;&#10;Description automatically generated">
            <a:hlinkClick r:id="rId34"/>
            <a:extLst>
              <a:ext uri="{FF2B5EF4-FFF2-40B4-BE49-F238E27FC236}">
                <a16:creationId xmlns:a16="http://schemas.microsoft.com/office/drawing/2014/main" id="{4A64E9B9-1BDC-7B49-AEFB-4D25848ED094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1125594" y="1425459"/>
            <a:ext cx="520865" cy="306008"/>
          </a:xfrm>
          <a:prstGeom prst="rect">
            <a:avLst/>
          </a:prstGeom>
        </p:spPr>
      </p:pic>
      <p:pic>
        <p:nvPicPr>
          <p:cNvPr id="34" name="Picture 33" descr="A picture containing window, sitting, building, blind&#10;&#10;Description automatically generated">
            <a:hlinkClick r:id="rId34"/>
            <a:extLst>
              <a:ext uri="{FF2B5EF4-FFF2-40B4-BE49-F238E27FC236}">
                <a16:creationId xmlns:a16="http://schemas.microsoft.com/office/drawing/2014/main" id="{87DCC0BB-7476-AB4E-9FC6-763F23193859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11125594" y="1783142"/>
            <a:ext cx="683495" cy="305945"/>
          </a:xfrm>
          <a:prstGeom prst="rect">
            <a:avLst/>
          </a:prstGeom>
        </p:spPr>
      </p:pic>
      <p:pic>
        <p:nvPicPr>
          <p:cNvPr id="35" name="Picture 34" descr="A close up of a device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4CA5EACE-4A0C-6740-8E0A-1CDA4E95C7BA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00331" y="3323396"/>
            <a:ext cx="508000" cy="673100"/>
          </a:xfrm>
          <a:prstGeom prst="rect">
            <a:avLst/>
          </a:prstGeom>
        </p:spPr>
      </p:pic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E03539B6-393F-094E-94AF-CA774BB450C0}"/>
              </a:ext>
            </a:extLst>
          </p:cNvPr>
          <p:cNvSpPr txBox="1">
            <a:spLocks/>
          </p:cNvSpPr>
          <p:nvPr/>
        </p:nvSpPr>
        <p:spPr>
          <a:xfrm>
            <a:off x="159218" y="4099889"/>
            <a:ext cx="2039777" cy="733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64604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Square Deal Composition Notebook 9.75x7.5in 100Sht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Sub/Wide</a:t>
            </a:r>
          </a:p>
        </p:txBody>
      </p:sp>
      <p:pic>
        <p:nvPicPr>
          <p:cNvPr id="37" name="Picture 36">
            <a:hlinkClick r:id="rId40"/>
            <a:extLst>
              <a:ext uri="{FF2B5EF4-FFF2-40B4-BE49-F238E27FC236}">
                <a16:creationId xmlns:a16="http://schemas.microsoft.com/office/drawing/2014/main" id="{0342C0C0-CA7C-8A48-BCA4-4CA902D9C45B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2450933" y="3701150"/>
            <a:ext cx="215900" cy="304800"/>
          </a:xfrm>
          <a:prstGeom prst="rect">
            <a:avLst/>
          </a:prstGeom>
        </p:spPr>
      </p:pic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19993C54-41A2-2644-A960-7EAE8D352568}"/>
              </a:ext>
            </a:extLst>
          </p:cNvPr>
          <p:cNvSpPr txBox="1">
            <a:spLocks/>
          </p:cNvSpPr>
          <p:nvPr/>
        </p:nvSpPr>
        <p:spPr>
          <a:xfrm>
            <a:off x="2006569" y="409988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64625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Square Deal Memo Notebook 3.25x4.5in 80Sht </a:t>
            </a:r>
          </a:p>
        </p:txBody>
      </p:sp>
      <p:pic>
        <p:nvPicPr>
          <p:cNvPr id="39" name="Picture 38" descr="A screen shot of a computer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0F084C22-470F-DC49-ABC4-AC4BCD55B560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3623968" y="3630653"/>
            <a:ext cx="317500" cy="381000"/>
          </a:xfrm>
          <a:prstGeom prst="rect">
            <a:avLst/>
          </a:prstGeom>
        </p:spPr>
      </p:pic>
      <p:pic>
        <p:nvPicPr>
          <p:cNvPr id="42" name="Picture 41" descr="A picture containing monitor, computer, person, people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34A23746-422C-B24E-A644-F09E21573836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4306092" y="3630653"/>
            <a:ext cx="317500" cy="381000"/>
          </a:xfrm>
          <a:prstGeom prst="rect">
            <a:avLst/>
          </a:prstGeom>
        </p:spPr>
      </p:pic>
      <p:pic>
        <p:nvPicPr>
          <p:cNvPr id="44" name="Picture 43" descr="Char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E3FE7BC4-BC37-C649-8B88-B4C2FA48D443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3959922" y="3630653"/>
            <a:ext cx="317500" cy="381000"/>
          </a:xfrm>
          <a:prstGeom prst="rect">
            <a:avLst/>
          </a:prstGeom>
        </p:spPr>
      </p:pic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470F0E6-F304-5144-95AA-8CB4E2BFBDFB}"/>
              </a:ext>
            </a:extLst>
          </p:cNvPr>
          <p:cNvSpPr txBox="1">
            <a:spLocks/>
          </p:cNvSpPr>
          <p:nvPr/>
        </p:nvSpPr>
        <p:spPr>
          <a:xfrm>
            <a:off x="3399985" y="4099889"/>
            <a:ext cx="2044590" cy="517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 ®</a:t>
            </a:r>
            <a:r>
              <a:rPr lang="en-US" sz="900" dirty="0">
                <a:latin typeface="Avenir Light" panose="020B0402020203020204" pitchFamily="34" charset="77"/>
              </a:rPr>
              <a:t> Fat Lil' Notebook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4x5.5in 200Sht 1 Sub/College</a:t>
            </a:r>
          </a:p>
        </p:txBody>
      </p:sp>
      <p:pic>
        <p:nvPicPr>
          <p:cNvPr id="46" name="Picture 45" descr="A circuit board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F7EAC5E1-C0E2-DE45-8C5F-2A430B65FB08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4686322" y="3670094"/>
            <a:ext cx="457870" cy="329666"/>
          </a:xfrm>
          <a:prstGeom prst="rect">
            <a:avLst/>
          </a:prstGeom>
        </p:spPr>
      </p:pic>
      <p:pic>
        <p:nvPicPr>
          <p:cNvPr id="47" name="Picture 46" descr="A picture containing book, bench, sitting, wooden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91D552BB-3648-0748-83AE-9A41E33FA5D1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4670760" y="3291853"/>
            <a:ext cx="388346" cy="295143"/>
          </a:xfrm>
          <a:prstGeom prst="rect">
            <a:avLst/>
          </a:prstGeom>
        </p:spPr>
      </p:pic>
      <p:pic>
        <p:nvPicPr>
          <p:cNvPr id="48" name="Picture 47" descr="A picture containing electronics, monitor, computer, circuit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33B468B2-C5C3-D641-A706-2047A9BFD081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5995826" y="3483417"/>
            <a:ext cx="330200" cy="406400"/>
          </a:xfrm>
          <a:prstGeom prst="rect">
            <a:avLst/>
          </a:prstGeom>
        </p:spPr>
      </p:pic>
      <p:pic>
        <p:nvPicPr>
          <p:cNvPr id="49" name="Picture 48" descr="A picture containing green, circuit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B0567477-DF6A-6840-AD68-6A87D816B05F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6183323" y="3584350"/>
            <a:ext cx="330200" cy="406400"/>
          </a:xfrm>
          <a:prstGeom prst="rect">
            <a:avLst/>
          </a:prstGeom>
        </p:spPr>
      </p:pic>
      <p:pic>
        <p:nvPicPr>
          <p:cNvPr id="50" name="Picture 49" descr="A picture containing circuit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6AD98A30-0F33-9741-AFB8-98E358254A4F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5602822" y="3483417"/>
            <a:ext cx="330200" cy="406400"/>
          </a:xfrm>
          <a:prstGeom prst="rect">
            <a:avLst/>
          </a:prstGeom>
        </p:spPr>
      </p:pic>
      <p:pic>
        <p:nvPicPr>
          <p:cNvPr id="51" name="Picture 50" descr="A picture containing monitor, circuit, sitting, truck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FAA368A6-0BAF-3648-8ED2-0563F25DB099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5794164" y="3593241"/>
            <a:ext cx="330200" cy="406400"/>
          </a:xfrm>
          <a:prstGeom prst="rect">
            <a:avLst/>
          </a:prstGeom>
        </p:spPr>
      </p:pic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192FDDEE-79F1-5847-B054-39D24E1C9D2E}"/>
              </a:ext>
            </a:extLst>
          </p:cNvPr>
          <p:cNvSpPr txBox="1">
            <a:spLocks/>
          </p:cNvSpPr>
          <p:nvPr/>
        </p:nvSpPr>
        <p:spPr>
          <a:xfrm>
            <a:off x="5562265" y="4099889"/>
            <a:ext cx="1601066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64935 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Fat Lil' Notebook 4x5.5in 200Sht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</a:t>
            </a:r>
          </a:p>
        </p:txBody>
      </p:sp>
      <p:pic>
        <p:nvPicPr>
          <p:cNvPr id="53" name="Picture 52" descr="A circuit board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9E5083FE-BE2F-0342-BC6E-25E290F5EF06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6632425" y="3657204"/>
            <a:ext cx="457870" cy="329666"/>
          </a:xfrm>
          <a:prstGeom prst="rect">
            <a:avLst/>
          </a:prstGeom>
        </p:spPr>
      </p:pic>
      <p:pic>
        <p:nvPicPr>
          <p:cNvPr id="54" name="Picture 53" descr="A picture containing book, bench, sitting, wooden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844B2182-A661-B24A-BE02-ABE3B76256C4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6623522" y="3310269"/>
            <a:ext cx="388346" cy="295143"/>
          </a:xfrm>
          <a:prstGeom prst="rect">
            <a:avLst/>
          </a:prstGeom>
        </p:spPr>
      </p:pic>
      <p:pic>
        <p:nvPicPr>
          <p:cNvPr id="55" name="Picture 54">
            <a:hlinkClick r:id="rId52"/>
            <a:extLst>
              <a:ext uri="{FF2B5EF4-FFF2-40B4-BE49-F238E27FC236}">
                <a16:creationId xmlns:a16="http://schemas.microsoft.com/office/drawing/2014/main" id="{AE1DFD54-2FCE-A143-B86E-F6A223BE1F3A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7652846" y="3382145"/>
            <a:ext cx="279400" cy="419100"/>
          </a:xfrm>
          <a:prstGeom prst="rect">
            <a:avLst/>
          </a:prstGeom>
        </p:spPr>
      </p:pic>
      <p:pic>
        <p:nvPicPr>
          <p:cNvPr id="56" name="Picture 55">
            <a:hlinkClick r:id="rId52"/>
            <a:extLst>
              <a:ext uri="{FF2B5EF4-FFF2-40B4-BE49-F238E27FC236}">
                <a16:creationId xmlns:a16="http://schemas.microsoft.com/office/drawing/2014/main" id="{428563A6-DC41-1946-B2F5-E25D00B26C29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7994312" y="3376211"/>
            <a:ext cx="279400" cy="419100"/>
          </a:xfrm>
          <a:prstGeom prst="rect">
            <a:avLst/>
          </a:prstGeom>
        </p:spPr>
      </p:pic>
      <p:pic>
        <p:nvPicPr>
          <p:cNvPr id="57" name="Picture 56">
            <a:hlinkClick r:id="rId52"/>
            <a:extLst>
              <a:ext uri="{FF2B5EF4-FFF2-40B4-BE49-F238E27FC236}">
                <a16:creationId xmlns:a16="http://schemas.microsoft.com/office/drawing/2014/main" id="{37ECAFF5-DF6A-E444-B7CB-D683719E81FE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7830548" y="3576475"/>
            <a:ext cx="279400" cy="419100"/>
          </a:xfrm>
          <a:prstGeom prst="rect">
            <a:avLst/>
          </a:prstGeom>
        </p:spPr>
      </p:pic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F8DF3F19-6DFD-994E-B181-A28E4055E8A8}"/>
              </a:ext>
            </a:extLst>
          </p:cNvPr>
          <p:cNvSpPr txBox="1">
            <a:spLocks/>
          </p:cNvSpPr>
          <p:nvPr/>
        </p:nvSpPr>
        <p:spPr>
          <a:xfrm>
            <a:off x="7390080" y="4099889"/>
            <a:ext cx="2078978" cy="728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64514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6x4in 40Sht 1 Sub/College</a:t>
            </a:r>
          </a:p>
        </p:txBody>
      </p:sp>
      <p:pic>
        <p:nvPicPr>
          <p:cNvPr id="59" name="Picture 58">
            <a:hlinkClick r:id="rId52"/>
            <a:extLst>
              <a:ext uri="{FF2B5EF4-FFF2-40B4-BE49-F238E27FC236}">
                <a16:creationId xmlns:a16="http://schemas.microsoft.com/office/drawing/2014/main" id="{6D84E561-A226-3644-BD2E-233DAD2C648E}"/>
              </a:ext>
            </a:extLst>
      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8176718" y="3589364"/>
            <a:ext cx="276941" cy="400026"/>
          </a:xfrm>
          <a:prstGeom prst="rect">
            <a:avLst/>
          </a:prstGeom>
        </p:spPr>
      </p:pic>
      <p:pic>
        <p:nvPicPr>
          <p:cNvPr id="60" name="Picture 59">
            <a:hlinkClick r:id="rId52"/>
            <a:extLst>
              <a:ext uri="{FF2B5EF4-FFF2-40B4-BE49-F238E27FC236}">
                <a16:creationId xmlns:a16="http://schemas.microsoft.com/office/drawing/2014/main" id="{DD79FEDC-1C68-7349-82A3-BAFF6DBA3AD4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8519506" y="3753991"/>
            <a:ext cx="523811" cy="242505"/>
          </a:xfrm>
          <a:prstGeom prst="rect">
            <a:avLst/>
          </a:prstGeom>
        </p:spPr>
      </p:pic>
      <p:pic>
        <p:nvPicPr>
          <p:cNvPr id="61" name="Picture 60">
            <a:hlinkClick r:id="rId52"/>
            <a:extLst>
              <a:ext uri="{FF2B5EF4-FFF2-40B4-BE49-F238E27FC236}">
                <a16:creationId xmlns:a16="http://schemas.microsoft.com/office/drawing/2014/main" id="{063E20EE-00DD-B54D-8BC2-ABDF48BDD6EE}"/>
              </a:ext>
            </a:extLst>
      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8540675" y="3458508"/>
            <a:ext cx="310405" cy="232804"/>
          </a:xfrm>
          <a:prstGeom prst="rect">
            <a:avLst/>
          </a:prstGeom>
        </p:spPr>
      </p:pic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23EE597D-218D-6C45-89F2-F9DA26C2401B}"/>
              </a:ext>
            </a:extLst>
          </p:cNvPr>
          <p:cNvSpPr txBox="1">
            <a:spLocks/>
          </p:cNvSpPr>
          <p:nvPr/>
        </p:nvSpPr>
        <p:spPr>
          <a:xfrm>
            <a:off x="9529965" y="4099889"/>
            <a:ext cx="1634954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4x6in 40Sht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Sub/College/Top Bound</a:t>
            </a:r>
          </a:p>
        </p:txBody>
      </p:sp>
      <p:pic>
        <p:nvPicPr>
          <p:cNvPr id="63" name="Picture 62">
            <a:hlinkClick r:id="rId59"/>
            <a:extLst>
              <a:ext uri="{FF2B5EF4-FFF2-40B4-BE49-F238E27FC236}">
                <a16:creationId xmlns:a16="http://schemas.microsoft.com/office/drawing/2014/main" id="{893F886C-E38F-844D-A969-D30EABEC64B1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10126491" y="3414696"/>
            <a:ext cx="254894" cy="388134"/>
          </a:xfrm>
          <a:prstGeom prst="rect">
            <a:avLst/>
          </a:prstGeom>
        </p:spPr>
      </p:pic>
      <p:pic>
        <p:nvPicPr>
          <p:cNvPr id="64" name="Picture 63">
            <a:hlinkClick r:id="rId59"/>
            <a:extLst>
              <a:ext uri="{FF2B5EF4-FFF2-40B4-BE49-F238E27FC236}">
                <a16:creationId xmlns:a16="http://schemas.microsoft.com/office/drawing/2014/main" id="{41C5AAB9-45E4-E04C-A9E5-B364B4BDF1FD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9782620" y="3417050"/>
            <a:ext cx="254894" cy="382341"/>
          </a:xfrm>
          <a:prstGeom prst="rect">
            <a:avLst/>
          </a:prstGeom>
        </p:spPr>
      </p:pic>
      <p:pic>
        <p:nvPicPr>
          <p:cNvPr id="65" name="Picture 64">
            <a:hlinkClick r:id="rId59"/>
            <a:extLst>
              <a:ext uri="{FF2B5EF4-FFF2-40B4-BE49-F238E27FC236}">
                <a16:creationId xmlns:a16="http://schemas.microsoft.com/office/drawing/2014/main" id="{6B93E44D-2723-4248-98EE-6F9D36FDE909}"/>
              </a:ext>
            </a:extLst>
      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10234153" y="3592481"/>
            <a:ext cx="254894" cy="388134"/>
          </a:xfrm>
          <a:prstGeom prst="rect">
            <a:avLst/>
          </a:prstGeom>
        </p:spPr>
      </p:pic>
      <p:pic>
        <p:nvPicPr>
          <p:cNvPr id="66" name="Picture 65">
            <a:hlinkClick r:id="rId59"/>
            <a:extLst>
              <a:ext uri="{FF2B5EF4-FFF2-40B4-BE49-F238E27FC236}">
                <a16:creationId xmlns:a16="http://schemas.microsoft.com/office/drawing/2014/main" id="{B55BE20B-00D1-DB4E-9BEF-E98DBA87BFF9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9911977" y="3590713"/>
            <a:ext cx="254894" cy="388134"/>
          </a:xfrm>
          <a:prstGeom prst="rect">
            <a:avLst/>
          </a:prstGeom>
        </p:spPr>
      </p:pic>
      <p:pic>
        <p:nvPicPr>
          <p:cNvPr id="67" name="Picture 66">
            <a:hlinkClick r:id="rId64"/>
            <a:extLst>
              <a:ext uri="{FF2B5EF4-FFF2-40B4-BE49-F238E27FC236}">
                <a16:creationId xmlns:a16="http://schemas.microsoft.com/office/drawing/2014/main" id="{467FFAF0-ABDF-244C-BB25-B27DCC426BD8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865278" y="5134994"/>
            <a:ext cx="241300" cy="381000"/>
          </a:xfrm>
          <a:prstGeom prst="rect">
            <a:avLst/>
          </a:prstGeom>
        </p:spPr>
      </p:pic>
      <p:pic>
        <p:nvPicPr>
          <p:cNvPr id="68" name="Picture 67">
            <a:hlinkClick r:id="rId64"/>
            <a:extLst>
              <a:ext uri="{FF2B5EF4-FFF2-40B4-BE49-F238E27FC236}">
                <a16:creationId xmlns:a16="http://schemas.microsoft.com/office/drawing/2014/main" id="{D5394718-E25C-094B-8A11-DEDBD1429CC9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556731" y="5146835"/>
            <a:ext cx="241300" cy="381000"/>
          </a:xfrm>
          <a:prstGeom prst="rect">
            <a:avLst/>
          </a:prstGeom>
        </p:spPr>
      </p:pic>
      <p:pic>
        <p:nvPicPr>
          <p:cNvPr id="69" name="Picture 68">
            <a:hlinkClick r:id="rId64"/>
            <a:extLst>
              <a:ext uri="{FF2B5EF4-FFF2-40B4-BE49-F238E27FC236}">
                <a16:creationId xmlns:a16="http://schemas.microsoft.com/office/drawing/2014/main" id="{03CCF024-4FAD-624E-BDFE-775ED70CA38D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949967" y="5311156"/>
            <a:ext cx="241300" cy="381000"/>
          </a:xfrm>
          <a:prstGeom prst="rect">
            <a:avLst/>
          </a:prstGeom>
        </p:spPr>
      </p:pic>
      <p:pic>
        <p:nvPicPr>
          <p:cNvPr id="70" name="Picture 69">
            <a:hlinkClick r:id="rId64"/>
            <a:extLst>
              <a:ext uri="{FF2B5EF4-FFF2-40B4-BE49-F238E27FC236}">
                <a16:creationId xmlns:a16="http://schemas.microsoft.com/office/drawing/2014/main" id="{F77800DB-DE6A-2941-A329-59D6FE91BCA1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665675" y="5309762"/>
            <a:ext cx="241300" cy="381000"/>
          </a:xfrm>
          <a:prstGeom prst="rect">
            <a:avLst/>
          </a:prstGeom>
        </p:spPr>
      </p:pic>
      <p:sp>
        <p:nvSpPr>
          <p:cNvPr id="71" name="Content Placeholder 2">
            <a:extLst>
              <a:ext uri="{FF2B5EF4-FFF2-40B4-BE49-F238E27FC236}">
                <a16:creationId xmlns:a16="http://schemas.microsoft.com/office/drawing/2014/main" id="{F516505C-CC40-F047-80FA-2357FBA6547B}"/>
              </a:ext>
            </a:extLst>
          </p:cNvPr>
          <p:cNvSpPr txBox="1">
            <a:spLocks/>
          </p:cNvSpPr>
          <p:nvPr/>
        </p:nvSpPr>
        <p:spPr>
          <a:xfrm>
            <a:off x="355898" y="5785781"/>
            <a:ext cx="1657496" cy="728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64525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5x3in 60Sht 1 Sub/College</a:t>
            </a:r>
          </a:p>
        </p:txBody>
      </p:sp>
      <p:pic>
        <p:nvPicPr>
          <p:cNvPr id="72" name="Picture 71">
            <a:hlinkClick r:id="rId64"/>
            <a:extLst>
              <a:ext uri="{FF2B5EF4-FFF2-40B4-BE49-F238E27FC236}">
                <a16:creationId xmlns:a16="http://schemas.microsoft.com/office/drawing/2014/main" id="{878974A4-178D-2446-B660-73B368C7C471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1265669" y="5471692"/>
            <a:ext cx="458821" cy="212417"/>
          </a:xfrm>
          <a:prstGeom prst="rect">
            <a:avLst/>
          </a:prstGeom>
        </p:spPr>
      </p:pic>
      <p:pic>
        <p:nvPicPr>
          <p:cNvPr id="73" name="Picture 72">
            <a:hlinkClick r:id="rId64"/>
            <a:extLst>
              <a:ext uri="{FF2B5EF4-FFF2-40B4-BE49-F238E27FC236}">
                <a16:creationId xmlns:a16="http://schemas.microsoft.com/office/drawing/2014/main" id="{56AFE04C-BAC9-814C-9475-38A5267E1130}"/>
              </a:ext>
            </a:extLst>
      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1277407" y="5199104"/>
            <a:ext cx="271893" cy="203920"/>
          </a:xfrm>
          <a:prstGeom prst="rect">
            <a:avLst/>
          </a:prstGeom>
        </p:spPr>
      </p:pic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37C2DDD4-2F87-E541-A3E7-BF3314A7E2FA}"/>
              </a:ext>
            </a:extLst>
          </p:cNvPr>
          <p:cNvSpPr txBox="1">
            <a:spLocks/>
          </p:cNvSpPr>
          <p:nvPr/>
        </p:nvSpPr>
        <p:spPr>
          <a:xfrm>
            <a:off x="2220055" y="5785781"/>
            <a:ext cx="1716844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64487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3x5in 60Sht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Sub/College/Top Bound</a:t>
            </a:r>
          </a:p>
        </p:txBody>
      </p:sp>
      <p:pic>
        <p:nvPicPr>
          <p:cNvPr id="75" name="Picture 74">
            <a:hlinkClick r:id="rId69"/>
            <a:extLst>
              <a:ext uri="{FF2B5EF4-FFF2-40B4-BE49-F238E27FC236}">
                <a16:creationId xmlns:a16="http://schemas.microsoft.com/office/drawing/2014/main" id="{1587A6D2-256D-9C45-8B21-DD67DFD8EB6D}"/>
              </a:ext>
            </a:extLst>
          </p:cNvPr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2846903" y="5254679"/>
            <a:ext cx="179542" cy="310118"/>
          </a:xfrm>
          <a:prstGeom prst="rect">
            <a:avLst/>
          </a:prstGeom>
        </p:spPr>
      </p:pic>
      <p:pic>
        <p:nvPicPr>
          <p:cNvPr id="76" name="Picture 75">
            <a:hlinkClick r:id="rId69"/>
            <a:extLst>
              <a:ext uri="{FF2B5EF4-FFF2-40B4-BE49-F238E27FC236}">
                <a16:creationId xmlns:a16="http://schemas.microsoft.com/office/drawing/2014/main" id="{AA949833-6F68-B24C-970C-EAE68FF98BE9}"/>
              </a:ext>
            </a:extLst>
          </p:cNvPr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2595305" y="5253933"/>
            <a:ext cx="179542" cy="310118"/>
          </a:xfrm>
          <a:prstGeom prst="rect">
            <a:avLst/>
          </a:prstGeom>
        </p:spPr>
      </p:pic>
      <p:pic>
        <p:nvPicPr>
          <p:cNvPr id="77" name="Picture 76">
            <a:hlinkClick r:id="rId69"/>
            <a:extLst>
              <a:ext uri="{FF2B5EF4-FFF2-40B4-BE49-F238E27FC236}">
                <a16:creationId xmlns:a16="http://schemas.microsoft.com/office/drawing/2014/main" id="{3586F3E5-28EC-4449-98ED-531203A6DFB8}"/>
              </a:ext>
            </a:extLst>
          </p:cNvPr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>
            <a:off x="2930600" y="5381387"/>
            <a:ext cx="179542" cy="310118"/>
          </a:xfrm>
          <a:prstGeom prst="rect">
            <a:avLst/>
          </a:prstGeom>
        </p:spPr>
      </p:pic>
      <p:pic>
        <p:nvPicPr>
          <p:cNvPr id="78" name="Picture 77">
            <a:hlinkClick r:id="rId69"/>
            <a:extLst>
              <a:ext uri="{FF2B5EF4-FFF2-40B4-BE49-F238E27FC236}">
                <a16:creationId xmlns:a16="http://schemas.microsoft.com/office/drawing/2014/main" id="{71D5B1D0-8C68-9E47-BA18-3FB931E0EE36}"/>
              </a:ext>
            </a:extLst>
          </p:cNvPr>
          <p:cNvPicPr>
            <a:picLocks noChangeAspect="1"/>
          </p:cNvPicPr>
          <p:nvPr/>
        </p:nvPicPr>
        <p:blipFill>
          <a:blip r:embed="rId73"/>
          <a:stretch>
            <a:fillRect/>
          </a:stretch>
        </p:blipFill>
        <p:spPr>
          <a:xfrm>
            <a:off x="2692028" y="5376008"/>
            <a:ext cx="179542" cy="310118"/>
          </a:xfrm>
          <a:prstGeom prst="rect">
            <a:avLst/>
          </a:prstGeom>
        </p:spPr>
      </p:pic>
      <p:pic>
        <p:nvPicPr>
          <p:cNvPr id="79" name="Picture 78">
            <a:hlinkClick r:id="rId74"/>
            <a:extLst>
              <a:ext uri="{FF2B5EF4-FFF2-40B4-BE49-F238E27FC236}">
                <a16:creationId xmlns:a16="http://schemas.microsoft.com/office/drawing/2014/main" id="{ED208B59-BE00-674D-B896-A22D46F3C6FE}"/>
              </a:ext>
            </a:extLst>
          </p:cNvPr>
          <p:cNvPicPr>
            <a:picLocks noChangeAspect="1"/>
          </p:cNvPicPr>
          <p:nvPr/>
        </p:nvPicPr>
        <p:blipFill>
          <a:blip r:embed="rId75"/>
          <a:stretch>
            <a:fillRect/>
          </a:stretch>
        </p:blipFill>
        <p:spPr>
          <a:xfrm>
            <a:off x="4577723" y="5301064"/>
            <a:ext cx="203200" cy="355600"/>
          </a:xfrm>
          <a:prstGeom prst="rect">
            <a:avLst/>
          </a:prstGeom>
        </p:spPr>
      </p:pic>
      <p:sp>
        <p:nvSpPr>
          <p:cNvPr id="80" name="Content Placeholder 2">
            <a:extLst>
              <a:ext uri="{FF2B5EF4-FFF2-40B4-BE49-F238E27FC236}">
                <a16:creationId xmlns:a16="http://schemas.microsoft.com/office/drawing/2014/main" id="{25693FA9-AF1D-D74A-839C-F17FA1F2A515}"/>
              </a:ext>
            </a:extLst>
          </p:cNvPr>
          <p:cNvSpPr txBox="1">
            <a:spLocks/>
          </p:cNvSpPr>
          <p:nvPr/>
        </p:nvSpPr>
        <p:spPr>
          <a:xfrm>
            <a:off x="3800414" y="5785781"/>
            <a:ext cx="2070469" cy="797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64627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Plastic Notebook 3x5in 100Sht 1 Sub/College/Top Bound</a:t>
            </a:r>
          </a:p>
        </p:txBody>
      </p:sp>
      <p:pic>
        <p:nvPicPr>
          <p:cNvPr id="81" name="Picture 80">
            <a:hlinkClick r:id="rId74"/>
            <a:extLst>
              <a:ext uri="{FF2B5EF4-FFF2-40B4-BE49-F238E27FC236}">
                <a16:creationId xmlns:a16="http://schemas.microsoft.com/office/drawing/2014/main" id="{71BBA7A4-B2BF-4E4A-BE47-5ACA45D7D637}"/>
              </a:ext>
            </a:extLst>
          </p:cNvPr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>
            <a:off x="4849475" y="5330957"/>
            <a:ext cx="379555" cy="141529"/>
          </a:xfrm>
          <a:prstGeom prst="rect">
            <a:avLst/>
          </a:prstGeom>
        </p:spPr>
      </p:pic>
      <p:pic>
        <p:nvPicPr>
          <p:cNvPr id="82" name="Picture 81">
            <a:hlinkClick r:id="rId74"/>
            <a:extLst>
              <a:ext uri="{FF2B5EF4-FFF2-40B4-BE49-F238E27FC236}">
                <a16:creationId xmlns:a16="http://schemas.microsoft.com/office/drawing/2014/main" id="{59EA4107-4B29-B344-97E0-8D5BEBFD0851}"/>
              </a:ext>
            </a:extLst>
          </p:cNvPr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>
            <a:off x="4851101" y="5527474"/>
            <a:ext cx="411721" cy="167262"/>
          </a:xfrm>
          <a:prstGeom prst="rect">
            <a:avLst/>
          </a:prstGeom>
        </p:spPr>
      </p:pic>
      <p:pic>
        <p:nvPicPr>
          <p:cNvPr id="83" name="Picture 82" descr="Graphical user interface, application&#10;&#10;Description automatically generated">
            <a:hlinkClick r:id="rId78"/>
            <a:extLst>
              <a:ext uri="{FF2B5EF4-FFF2-40B4-BE49-F238E27FC236}">
                <a16:creationId xmlns:a16="http://schemas.microsoft.com/office/drawing/2014/main" id="{4A128DAC-7A95-084C-8357-632FBA107A31}"/>
              </a:ext>
            </a:extLst>
          </p:cNvPr>
          <p:cNvPicPr>
            <a:picLocks noChangeAspect="1"/>
          </p:cNvPicPr>
          <p:nvPr/>
        </p:nvPicPr>
        <p:blipFill>
          <a:blip r:embed="rId79"/>
          <a:stretch>
            <a:fillRect/>
          </a:stretch>
        </p:blipFill>
        <p:spPr>
          <a:xfrm>
            <a:off x="6194854" y="4920064"/>
            <a:ext cx="584200" cy="800100"/>
          </a:xfrm>
          <a:prstGeom prst="rect">
            <a:avLst/>
          </a:prstGeom>
        </p:spPr>
      </p:pic>
      <p:sp>
        <p:nvSpPr>
          <p:cNvPr id="84" name="Content Placeholder 2">
            <a:extLst>
              <a:ext uri="{FF2B5EF4-FFF2-40B4-BE49-F238E27FC236}">
                <a16:creationId xmlns:a16="http://schemas.microsoft.com/office/drawing/2014/main" id="{60FCDF97-DD67-D945-8ED4-4152EDBE1602}"/>
              </a:ext>
            </a:extLst>
          </p:cNvPr>
          <p:cNvSpPr txBox="1">
            <a:spLocks/>
          </p:cNvSpPr>
          <p:nvPr/>
        </p:nvSpPr>
        <p:spPr>
          <a:xfrm>
            <a:off x="6047732" y="5785781"/>
            <a:ext cx="18146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64561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Cambridge Stiff-Back Note Pad 8.5x11in 70Sht Legal Ruled</a:t>
            </a:r>
          </a:p>
        </p:txBody>
      </p:sp>
      <p:pic>
        <p:nvPicPr>
          <p:cNvPr id="85" name="Picture 84" descr="A picture containing blind, window, sitting, curtain&#10;&#10;Description automatically generated">
            <a:hlinkClick r:id="rId78"/>
            <a:extLst>
              <a:ext uri="{FF2B5EF4-FFF2-40B4-BE49-F238E27FC236}">
                <a16:creationId xmlns:a16="http://schemas.microsoft.com/office/drawing/2014/main" id="{812210FD-462E-3444-BD58-3101E2FC5AC3}"/>
              </a:ext>
            </a:extLst>
          </p:cNvPr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>
            <a:off x="6861360" y="4885491"/>
            <a:ext cx="596502" cy="466828"/>
          </a:xfrm>
          <a:prstGeom prst="rect">
            <a:avLst/>
          </a:prstGeom>
        </p:spPr>
      </p:pic>
      <p:pic>
        <p:nvPicPr>
          <p:cNvPr id="86" name="Picture 85" descr="A close up of a window&#10;&#10;Description automatically generated">
            <a:hlinkClick r:id="rId78"/>
            <a:extLst>
              <a:ext uri="{FF2B5EF4-FFF2-40B4-BE49-F238E27FC236}">
                <a16:creationId xmlns:a16="http://schemas.microsoft.com/office/drawing/2014/main" id="{CBB7BBB9-7CCB-C44B-B321-BCE69CBE7D13}"/>
              </a:ext>
            </a:extLst>
          </p:cNvPr>
          <p:cNvPicPr>
            <a:picLocks noChangeAspect="1"/>
          </p:cNvPicPr>
          <p:nvPr/>
        </p:nvPicPr>
        <p:blipFill>
          <a:blip r:embed="rId81"/>
          <a:stretch>
            <a:fillRect/>
          </a:stretch>
        </p:blipFill>
        <p:spPr>
          <a:xfrm>
            <a:off x="6861360" y="5434039"/>
            <a:ext cx="771562" cy="291767"/>
          </a:xfrm>
          <a:prstGeom prst="rect">
            <a:avLst/>
          </a:prstGeom>
        </p:spPr>
      </p:pic>
      <p:pic>
        <p:nvPicPr>
          <p:cNvPr id="87" name="Picture 86" descr="Graphical user interface&#10;&#10;Description automatically generated">
            <a:hlinkClick r:id="rId82"/>
            <a:extLst>
              <a:ext uri="{FF2B5EF4-FFF2-40B4-BE49-F238E27FC236}">
                <a16:creationId xmlns:a16="http://schemas.microsoft.com/office/drawing/2014/main" id="{0DC5A20F-93B0-E844-85A2-BDD5006ED114}"/>
              </a:ext>
            </a:extLst>
          </p:cNvPr>
          <p:cNvPicPr>
            <a:picLocks noChangeAspect="1"/>
          </p:cNvPicPr>
          <p:nvPr/>
        </p:nvPicPr>
        <p:blipFill>
          <a:blip r:embed="rId83"/>
          <a:stretch>
            <a:fillRect/>
          </a:stretch>
        </p:blipFill>
        <p:spPr>
          <a:xfrm>
            <a:off x="8482336" y="4924557"/>
            <a:ext cx="584200" cy="812800"/>
          </a:xfrm>
          <a:prstGeom prst="rect">
            <a:avLst/>
          </a:prstGeom>
        </p:spPr>
      </p:pic>
      <p:sp>
        <p:nvSpPr>
          <p:cNvPr id="88" name="Content Placeholder 2">
            <a:extLst>
              <a:ext uri="{FF2B5EF4-FFF2-40B4-BE49-F238E27FC236}">
                <a16:creationId xmlns:a16="http://schemas.microsoft.com/office/drawing/2014/main" id="{86541264-4FF3-9D40-B08A-A6F9F2A54AD8}"/>
              </a:ext>
            </a:extLst>
          </p:cNvPr>
          <p:cNvSpPr txBox="1">
            <a:spLocks/>
          </p:cNvSpPr>
          <p:nvPr/>
        </p:nvSpPr>
        <p:spPr>
          <a:xfrm>
            <a:off x="8183319" y="5785781"/>
            <a:ext cx="190278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64562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Cambridge Stiff-Back Note Pad 8.5x11in 70Sht College</a:t>
            </a:r>
          </a:p>
        </p:txBody>
      </p:sp>
      <p:pic>
        <p:nvPicPr>
          <p:cNvPr id="89" name="Picture 88" descr="A picture containing blind, window, sitting, curtain&#10;&#10;Description automatically generated">
            <a:hlinkClick r:id="rId82"/>
            <a:extLst>
              <a:ext uri="{FF2B5EF4-FFF2-40B4-BE49-F238E27FC236}">
                <a16:creationId xmlns:a16="http://schemas.microsoft.com/office/drawing/2014/main" id="{FC796901-DCE8-1247-BDBC-A2C1A10E66BB}"/>
              </a:ext>
            </a:extLst>
          </p:cNvPr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>
            <a:off x="9136657" y="4896893"/>
            <a:ext cx="596502" cy="466828"/>
          </a:xfrm>
          <a:prstGeom prst="rect">
            <a:avLst/>
          </a:prstGeom>
        </p:spPr>
      </p:pic>
      <p:pic>
        <p:nvPicPr>
          <p:cNvPr id="90" name="Picture 89" descr="A close up of a window&#10;&#10;Description automatically generated">
            <a:hlinkClick r:id="rId82"/>
            <a:extLst>
              <a:ext uri="{FF2B5EF4-FFF2-40B4-BE49-F238E27FC236}">
                <a16:creationId xmlns:a16="http://schemas.microsoft.com/office/drawing/2014/main" id="{2108A3BA-8302-AC45-AB2A-E8EE6A5312F0}"/>
              </a:ext>
            </a:extLst>
          </p:cNvPr>
          <p:cNvPicPr>
            <a:picLocks noChangeAspect="1"/>
          </p:cNvPicPr>
          <p:nvPr/>
        </p:nvPicPr>
        <p:blipFill>
          <a:blip r:embed="rId81"/>
          <a:stretch>
            <a:fillRect/>
          </a:stretch>
        </p:blipFill>
        <p:spPr>
          <a:xfrm>
            <a:off x="9136657" y="5445441"/>
            <a:ext cx="771562" cy="291767"/>
          </a:xfrm>
          <a:prstGeom prst="rect">
            <a:avLst/>
          </a:prstGeom>
        </p:spPr>
      </p:pic>
      <p:pic>
        <p:nvPicPr>
          <p:cNvPr id="91" name="Picture 90" descr="A picture containing background pattern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E903FCCD-1693-C549-BB46-04BE79EDDA0B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057273" y="3346774"/>
            <a:ext cx="520865" cy="306008"/>
          </a:xfrm>
          <a:prstGeom prst="rect">
            <a:avLst/>
          </a:prstGeom>
        </p:spPr>
      </p:pic>
      <p:pic>
        <p:nvPicPr>
          <p:cNvPr id="92" name="Picture 91" descr="A picture containing window, sitting, building, blind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DD541A8C-E0C3-7647-95D9-9352DF55B498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1062875" y="3695001"/>
            <a:ext cx="683495" cy="305945"/>
          </a:xfrm>
          <a:prstGeom prst="rect">
            <a:avLst/>
          </a:prstGeom>
        </p:spPr>
      </p:pic>
      <p:pic>
        <p:nvPicPr>
          <p:cNvPr id="93" name="Picture 92" descr="A picture containing background pattern&#10;&#10;Description automatically generated">
            <a:hlinkClick r:id="rId40"/>
            <a:extLst>
              <a:ext uri="{FF2B5EF4-FFF2-40B4-BE49-F238E27FC236}">
                <a16:creationId xmlns:a16="http://schemas.microsoft.com/office/drawing/2014/main" id="{D38E6BAD-F014-EA4E-B05A-8EEC086D488C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2728465" y="3677135"/>
            <a:ext cx="231013" cy="135720"/>
          </a:xfrm>
          <a:prstGeom prst="rect">
            <a:avLst/>
          </a:prstGeom>
        </p:spPr>
      </p:pic>
      <p:pic>
        <p:nvPicPr>
          <p:cNvPr id="94" name="Picture 93" descr="A picture containing window, sitting, building, blind&#10;&#10;Description automatically generated">
            <a:hlinkClick r:id="rId40"/>
            <a:extLst>
              <a:ext uri="{FF2B5EF4-FFF2-40B4-BE49-F238E27FC236}">
                <a16:creationId xmlns:a16="http://schemas.microsoft.com/office/drawing/2014/main" id="{866455D5-D5BF-1642-955E-C1A872117D0C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738583" y="3873126"/>
            <a:ext cx="303142" cy="135692"/>
          </a:xfrm>
          <a:prstGeom prst="rect">
            <a:avLst/>
          </a:prstGeom>
        </p:spPr>
      </p:pic>
      <p:pic>
        <p:nvPicPr>
          <p:cNvPr id="96" name="Picture 95" descr="A picture containing keyboard, sitting, computer, covered&#10;&#10;Description automatically generated">
            <a:hlinkClick r:id="rId59"/>
            <a:extLst>
              <a:ext uri="{FF2B5EF4-FFF2-40B4-BE49-F238E27FC236}">
                <a16:creationId xmlns:a16="http://schemas.microsoft.com/office/drawing/2014/main" id="{54EC65E9-233F-EA4D-A9C5-DF4EA5A2C4FE}"/>
              </a:ext>
            </a:extLst>
          </p:cNvPr>
          <p:cNvPicPr>
            <a:picLocks noChangeAspect="1"/>
          </p:cNvPicPr>
          <p:nvPr/>
        </p:nvPicPr>
        <p:blipFill>
          <a:blip r:embed="rId84"/>
          <a:stretch>
            <a:fillRect/>
          </a:stretch>
        </p:blipFill>
        <p:spPr>
          <a:xfrm>
            <a:off x="10557680" y="3685899"/>
            <a:ext cx="274320" cy="122530"/>
          </a:xfrm>
          <a:prstGeom prst="rect">
            <a:avLst/>
          </a:prstGeom>
        </p:spPr>
      </p:pic>
      <p:pic>
        <p:nvPicPr>
          <p:cNvPr id="98" name="Picture 97" descr="A picture containing window, building, sitting, front&#10;&#10;Description automatically generated">
            <a:hlinkClick r:id="rId59"/>
            <a:extLst>
              <a:ext uri="{FF2B5EF4-FFF2-40B4-BE49-F238E27FC236}">
                <a16:creationId xmlns:a16="http://schemas.microsoft.com/office/drawing/2014/main" id="{C73EB127-695A-AE47-81E3-ED5FEA8756E3}"/>
              </a:ext>
            </a:extLst>
          </p:cNvPr>
          <p:cNvPicPr>
            <a:picLocks noChangeAspect="1"/>
          </p:cNvPicPr>
          <p:nvPr/>
        </p:nvPicPr>
        <p:blipFill>
          <a:blip r:embed="rId85"/>
          <a:stretch>
            <a:fillRect/>
          </a:stretch>
        </p:blipFill>
        <p:spPr>
          <a:xfrm>
            <a:off x="10572415" y="3860152"/>
            <a:ext cx="419100" cy="122936"/>
          </a:xfrm>
          <a:prstGeom prst="rect">
            <a:avLst/>
          </a:prstGeom>
        </p:spPr>
      </p:pic>
      <p:pic>
        <p:nvPicPr>
          <p:cNvPr id="100" name="Picture 99" descr="A picture containing sitting, table, person, keyboard&#10;&#10;Description automatically generated">
            <a:hlinkClick r:id="rId69"/>
            <a:extLst>
              <a:ext uri="{FF2B5EF4-FFF2-40B4-BE49-F238E27FC236}">
                <a16:creationId xmlns:a16="http://schemas.microsoft.com/office/drawing/2014/main" id="{084EF05E-C4AE-2F49-9B72-07B1DC9B8FE7}"/>
              </a:ext>
            </a:extLst>
          </p:cNvPr>
          <p:cNvPicPr>
            <a:picLocks noChangeAspect="1"/>
          </p:cNvPicPr>
          <p:nvPr/>
        </p:nvPicPr>
        <p:blipFill>
          <a:blip r:embed="rId86"/>
          <a:stretch>
            <a:fillRect/>
          </a:stretch>
        </p:blipFill>
        <p:spPr>
          <a:xfrm>
            <a:off x="3176478" y="5308905"/>
            <a:ext cx="210312" cy="176662"/>
          </a:xfrm>
          <a:prstGeom prst="rect">
            <a:avLst/>
          </a:prstGeom>
        </p:spPr>
      </p:pic>
      <p:pic>
        <p:nvPicPr>
          <p:cNvPr id="102" name="Picture 101" descr="A picture containing building, sitting, cat, bench&#10;&#10;Description automatically generated">
            <a:hlinkClick r:id="rId69"/>
            <a:extLst>
              <a:ext uri="{FF2B5EF4-FFF2-40B4-BE49-F238E27FC236}">
                <a16:creationId xmlns:a16="http://schemas.microsoft.com/office/drawing/2014/main" id="{E5ADC952-2233-C646-A948-9A920D9EF16B}"/>
              </a:ext>
            </a:extLst>
          </p:cNvPr>
          <p:cNvPicPr>
            <a:picLocks noChangeAspect="1"/>
          </p:cNvPicPr>
          <p:nvPr/>
        </p:nvPicPr>
        <p:blipFill>
          <a:blip r:embed="rId87"/>
          <a:stretch>
            <a:fillRect/>
          </a:stretch>
        </p:blipFill>
        <p:spPr>
          <a:xfrm>
            <a:off x="3178694" y="5528914"/>
            <a:ext cx="320040" cy="15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020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4C6001F-4AEC-DF4E-827A-DAC746D2717C}"/>
              </a:ext>
            </a:extLst>
          </p:cNvPr>
          <p:cNvSpPr txBox="1"/>
          <p:nvPr/>
        </p:nvSpPr>
        <p:spPr>
          <a:xfrm>
            <a:off x="621792" y="459813"/>
            <a:ext cx="2387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Pads &amp; Paper</a:t>
            </a:r>
          </a:p>
        </p:txBody>
      </p:sp>
      <p:sp>
        <p:nvSpPr>
          <p:cNvPr id="264" name="Content Placeholder 2">
            <a:extLst>
              <a:ext uri="{FF2B5EF4-FFF2-40B4-BE49-F238E27FC236}">
                <a16:creationId xmlns:a16="http://schemas.microsoft.com/office/drawing/2014/main" id="{96AAF585-7C53-DB40-8B9B-76B893A6EB50}"/>
              </a:ext>
            </a:extLst>
          </p:cNvPr>
          <p:cNvSpPr txBox="1">
            <a:spLocks/>
          </p:cNvSpPr>
          <p:nvPr/>
        </p:nvSpPr>
        <p:spPr>
          <a:xfrm>
            <a:off x="2251987" y="1885186"/>
            <a:ext cx="155350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56540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Filler Paper 8.5x11in 200Sht College</a:t>
            </a:r>
          </a:p>
        </p:txBody>
      </p:sp>
      <p:sp>
        <p:nvSpPr>
          <p:cNvPr id="266" name="Content Placeholder 2">
            <a:extLst>
              <a:ext uri="{FF2B5EF4-FFF2-40B4-BE49-F238E27FC236}">
                <a16:creationId xmlns:a16="http://schemas.microsoft.com/office/drawing/2014/main" id="{113196E4-E787-1648-885F-9B98A37657AF}"/>
              </a:ext>
            </a:extLst>
          </p:cNvPr>
          <p:cNvSpPr txBox="1">
            <a:spLocks/>
          </p:cNvSpPr>
          <p:nvPr/>
        </p:nvSpPr>
        <p:spPr>
          <a:xfrm>
            <a:off x="6106420" y="1885186"/>
            <a:ext cx="1657496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56535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Quadrille Graph Paper 11x8.5in 20Sht 5x5 Quad</a:t>
            </a:r>
          </a:p>
        </p:txBody>
      </p:sp>
      <p:pic>
        <p:nvPicPr>
          <p:cNvPr id="50" name="Picture 49" descr="Graphical user interface, applicatio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1C543470-875C-B04C-992F-37B0B57727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8398" y="1012524"/>
            <a:ext cx="548095" cy="714906"/>
          </a:xfrm>
          <a:prstGeom prst="rect">
            <a:avLst/>
          </a:prstGeom>
        </p:spPr>
      </p:pic>
      <p:pic>
        <p:nvPicPr>
          <p:cNvPr id="53" name="Picture 52">
            <a:hlinkClick r:id="rId3"/>
            <a:extLst>
              <a:ext uri="{FF2B5EF4-FFF2-40B4-BE49-F238E27FC236}">
                <a16:creationId xmlns:a16="http://schemas.microsoft.com/office/drawing/2014/main" id="{CEF7B631-9639-AE4B-A861-A037F77F7E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3243" y="1628851"/>
            <a:ext cx="755650" cy="107950"/>
          </a:xfrm>
          <a:prstGeom prst="rect">
            <a:avLst/>
          </a:prstGeom>
        </p:spPr>
      </p:pic>
      <p:pic>
        <p:nvPicPr>
          <p:cNvPr id="56" name="Picture 55">
            <a:hlinkClick r:id="rId3"/>
            <a:extLst>
              <a:ext uri="{FF2B5EF4-FFF2-40B4-BE49-F238E27FC236}">
                <a16:creationId xmlns:a16="http://schemas.microsoft.com/office/drawing/2014/main" id="{DB5853A2-B83B-A043-8389-2C8916F7C5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3243" y="1443282"/>
            <a:ext cx="584200" cy="114300"/>
          </a:xfrm>
          <a:prstGeom prst="rect">
            <a:avLst/>
          </a:prstGeom>
        </p:spPr>
      </p:pic>
      <p:pic>
        <p:nvPicPr>
          <p:cNvPr id="108" name="Picture 107" descr="Graphical user interface, application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DC0943F2-8B66-8441-96DC-AFC2A66A71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72980" y="1118126"/>
            <a:ext cx="539985" cy="698459"/>
          </a:xfrm>
          <a:prstGeom prst="rect">
            <a:avLst/>
          </a:prstGeom>
        </p:spPr>
      </p:pic>
      <p:pic>
        <p:nvPicPr>
          <p:cNvPr id="114" name="Picture 113">
            <a:hlinkClick r:id="rId7"/>
            <a:extLst>
              <a:ext uri="{FF2B5EF4-FFF2-40B4-BE49-F238E27FC236}">
                <a16:creationId xmlns:a16="http://schemas.microsoft.com/office/drawing/2014/main" id="{394A2C55-60A6-8D41-8140-D05E9E8DB8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16772" y="1703763"/>
            <a:ext cx="827189" cy="55609"/>
          </a:xfrm>
          <a:prstGeom prst="rect">
            <a:avLst/>
          </a:prstGeom>
        </p:spPr>
      </p:pic>
      <p:pic>
        <p:nvPicPr>
          <p:cNvPr id="118" name="Picture 117">
            <a:hlinkClick r:id="rId7"/>
            <a:extLst>
              <a:ext uri="{FF2B5EF4-FFF2-40B4-BE49-F238E27FC236}">
                <a16:creationId xmlns:a16="http://schemas.microsoft.com/office/drawing/2014/main" id="{E28E8120-B9B6-FB45-A6D6-8D4936427DF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16772" y="1513346"/>
            <a:ext cx="632556" cy="55609"/>
          </a:xfrm>
          <a:prstGeom prst="rect">
            <a:avLst/>
          </a:prstGeom>
        </p:spPr>
      </p:pic>
      <p:pic>
        <p:nvPicPr>
          <p:cNvPr id="241" name="Picture 240" descr="A picture containing text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546259B4-02E4-0541-A7BE-00ABD995357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30090" y="1067285"/>
            <a:ext cx="584200" cy="749300"/>
          </a:xfrm>
          <a:prstGeom prst="rect">
            <a:avLst/>
          </a:prstGeom>
        </p:spPr>
      </p:pic>
      <p:sp>
        <p:nvSpPr>
          <p:cNvPr id="247" name="Content Placeholder 2">
            <a:extLst>
              <a:ext uri="{FF2B5EF4-FFF2-40B4-BE49-F238E27FC236}">
                <a16:creationId xmlns:a16="http://schemas.microsoft.com/office/drawing/2014/main" id="{8F7CBE1F-3B60-C74B-BB35-3B35296635DE}"/>
              </a:ext>
            </a:extLst>
          </p:cNvPr>
          <p:cNvSpPr txBox="1">
            <a:spLocks/>
          </p:cNvSpPr>
          <p:nvPr/>
        </p:nvSpPr>
        <p:spPr>
          <a:xfrm>
            <a:off x="4154987" y="1885186"/>
            <a:ext cx="15826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64518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Filler Paper 8x10.5in 200Sht Wide</a:t>
            </a:r>
          </a:p>
        </p:txBody>
      </p:sp>
      <p:pic>
        <p:nvPicPr>
          <p:cNvPr id="252" name="Picture 251">
            <a:hlinkClick r:id="rId11"/>
            <a:extLst>
              <a:ext uri="{FF2B5EF4-FFF2-40B4-BE49-F238E27FC236}">
                <a16:creationId xmlns:a16="http://schemas.microsoft.com/office/drawing/2014/main" id="{9911A53F-D46E-3B42-BA06-E5CBBC5D59B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86040" y="1712005"/>
            <a:ext cx="955912" cy="67675"/>
          </a:xfrm>
          <a:prstGeom prst="rect">
            <a:avLst/>
          </a:prstGeom>
        </p:spPr>
      </p:pic>
      <p:pic>
        <p:nvPicPr>
          <p:cNvPr id="253" name="Picture 252">
            <a:hlinkClick r:id="rId11"/>
            <a:extLst>
              <a:ext uri="{FF2B5EF4-FFF2-40B4-BE49-F238E27FC236}">
                <a16:creationId xmlns:a16="http://schemas.microsoft.com/office/drawing/2014/main" id="{E66370F1-E5FA-4440-ACDB-E71F32FEA91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86040" y="1562733"/>
            <a:ext cx="727508" cy="67675"/>
          </a:xfrm>
          <a:prstGeom prst="rect">
            <a:avLst/>
          </a:prstGeom>
        </p:spPr>
      </p:pic>
      <p:pic>
        <p:nvPicPr>
          <p:cNvPr id="87" name="Picture 86" descr="A picture containing timeline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2C05C412-C471-2646-B761-B925F3E2736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1655" y="1067285"/>
            <a:ext cx="584200" cy="749300"/>
          </a:xfrm>
          <a:prstGeom prst="rect">
            <a:avLst/>
          </a:prstGeom>
        </p:spPr>
      </p:pic>
      <p:pic>
        <p:nvPicPr>
          <p:cNvPr id="88" name="Picture 87" descr="A picture containing monitor, different, street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C0456BBE-1CD2-A242-94C4-C290214707E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20911" y="1038866"/>
            <a:ext cx="584200" cy="749300"/>
          </a:xfrm>
          <a:prstGeom prst="rect">
            <a:avLst/>
          </a:prstGeom>
        </p:spPr>
      </p:pic>
      <p:pic>
        <p:nvPicPr>
          <p:cNvPr id="89" name="Picture 88" descr="A picture containing computer, table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D79A2A0B-5F82-EE46-AB56-7C839E18896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677393" y="3048371"/>
            <a:ext cx="825500" cy="622300"/>
          </a:xfrm>
          <a:prstGeom prst="rect">
            <a:avLst/>
          </a:prstGeom>
        </p:spPr>
      </p:pic>
      <p:pic>
        <p:nvPicPr>
          <p:cNvPr id="90" name="Picture 89" descr="A picture containing diagram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CFA205EC-A046-454E-8F07-D3A016F9BEA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62994" y="2859132"/>
            <a:ext cx="609600" cy="812800"/>
          </a:xfrm>
          <a:prstGeom prst="rect">
            <a:avLst/>
          </a:prstGeom>
        </p:spPr>
      </p:pic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ED01DCD7-653C-EE4C-A431-29179E78C7AB}"/>
              </a:ext>
            </a:extLst>
          </p:cNvPr>
          <p:cNvSpPr txBox="1">
            <a:spLocks/>
          </p:cNvSpPr>
          <p:nvPr/>
        </p:nvSpPr>
        <p:spPr>
          <a:xfrm>
            <a:off x="2611880" y="3770364"/>
            <a:ext cx="194136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116012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Derwent Lakeland Construction Paper 9x12in 48Sht </a:t>
            </a:r>
          </a:p>
        </p:txBody>
      </p:sp>
      <p:sp>
        <p:nvSpPr>
          <p:cNvPr id="92" name="Content Placeholder 2">
            <a:extLst>
              <a:ext uri="{FF2B5EF4-FFF2-40B4-BE49-F238E27FC236}">
                <a16:creationId xmlns:a16="http://schemas.microsoft.com/office/drawing/2014/main" id="{C77340CB-F23B-A042-B282-57708B7A2501}"/>
              </a:ext>
            </a:extLst>
          </p:cNvPr>
          <p:cNvSpPr txBox="1">
            <a:spLocks/>
          </p:cNvSpPr>
          <p:nvPr/>
        </p:nvSpPr>
        <p:spPr>
          <a:xfrm>
            <a:off x="8128575" y="1885186"/>
            <a:ext cx="1821264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106921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Graph Ruled Reinforced Filler Paper 8.5x11in 100Sht 4x4/5x5 Quad</a:t>
            </a:r>
          </a:p>
        </p:txBody>
      </p:sp>
      <p:sp>
        <p:nvSpPr>
          <p:cNvPr id="93" name="Content Placeholder 2">
            <a:extLst>
              <a:ext uri="{FF2B5EF4-FFF2-40B4-BE49-F238E27FC236}">
                <a16:creationId xmlns:a16="http://schemas.microsoft.com/office/drawing/2014/main" id="{CB22471D-6820-6849-A5E4-78D0AF39F737}"/>
              </a:ext>
            </a:extLst>
          </p:cNvPr>
          <p:cNvSpPr txBox="1">
            <a:spLocks/>
          </p:cNvSpPr>
          <p:nvPr/>
        </p:nvSpPr>
        <p:spPr>
          <a:xfrm>
            <a:off x="231054" y="1885186"/>
            <a:ext cx="1788487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77142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Reinforced Filler Paper 8.5x11in 100Sht College</a:t>
            </a:r>
          </a:p>
        </p:txBody>
      </p:sp>
      <p:sp>
        <p:nvSpPr>
          <p:cNvPr id="94" name="Content Placeholder 2">
            <a:extLst>
              <a:ext uri="{FF2B5EF4-FFF2-40B4-BE49-F238E27FC236}">
                <a16:creationId xmlns:a16="http://schemas.microsoft.com/office/drawing/2014/main" id="{1209D2CD-2525-7E47-92D7-13F01E4B7CE3}"/>
              </a:ext>
            </a:extLst>
          </p:cNvPr>
          <p:cNvSpPr txBox="1">
            <a:spLocks/>
          </p:cNvSpPr>
          <p:nvPr/>
        </p:nvSpPr>
        <p:spPr>
          <a:xfrm>
            <a:off x="101739" y="3775885"/>
            <a:ext cx="2290366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116013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Derwent Academy Mediumweight Sketch Pad 9x12in 50Sht </a:t>
            </a:r>
          </a:p>
        </p:txBody>
      </p:sp>
      <p:pic>
        <p:nvPicPr>
          <p:cNvPr id="95" name="Picture 94" descr="A picture containing outdoor, sitting, standing, bench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2D85FF5F-128C-8F4F-A8C7-707AE44C2FA2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644737" y="3309127"/>
            <a:ext cx="824575" cy="361544"/>
          </a:xfrm>
          <a:prstGeom prst="rect">
            <a:avLst/>
          </a:prstGeom>
        </p:spPr>
      </p:pic>
      <p:pic>
        <p:nvPicPr>
          <p:cNvPr id="96" name="Picture 95" descr="A picture containing building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D7B6A9BF-1989-474F-A4DB-F08B4C9D774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644737" y="2837239"/>
            <a:ext cx="604651" cy="361544"/>
          </a:xfrm>
          <a:prstGeom prst="rect">
            <a:avLst/>
          </a:prstGeom>
        </p:spPr>
      </p:pic>
      <p:pic>
        <p:nvPicPr>
          <p:cNvPr id="97" name="Picture 96">
            <a:hlinkClick r:id="rId17"/>
            <a:extLst>
              <a:ext uri="{FF2B5EF4-FFF2-40B4-BE49-F238E27FC236}">
                <a16:creationId xmlns:a16="http://schemas.microsoft.com/office/drawing/2014/main" id="{F79C4B7A-CD68-3444-B840-51CA676CBF5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946955" y="1715179"/>
            <a:ext cx="903446" cy="60736"/>
          </a:xfrm>
          <a:prstGeom prst="rect">
            <a:avLst/>
          </a:prstGeom>
        </p:spPr>
      </p:pic>
      <p:pic>
        <p:nvPicPr>
          <p:cNvPr id="98" name="Picture 97">
            <a:hlinkClick r:id="rId17"/>
            <a:extLst>
              <a:ext uri="{FF2B5EF4-FFF2-40B4-BE49-F238E27FC236}">
                <a16:creationId xmlns:a16="http://schemas.microsoft.com/office/drawing/2014/main" id="{AEB68261-D3FA-564C-8E06-A1918C3B6A3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946955" y="1566743"/>
            <a:ext cx="584200" cy="51358"/>
          </a:xfrm>
          <a:prstGeom prst="rect">
            <a:avLst/>
          </a:prstGeom>
        </p:spPr>
      </p:pic>
      <p:pic>
        <p:nvPicPr>
          <p:cNvPr id="99" name="Picture 98">
            <a:hlinkClick r:id="rId15"/>
            <a:extLst>
              <a:ext uri="{FF2B5EF4-FFF2-40B4-BE49-F238E27FC236}">
                <a16:creationId xmlns:a16="http://schemas.microsoft.com/office/drawing/2014/main" id="{599D7350-CD98-BB47-B617-8252085D634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28734" y="1727430"/>
            <a:ext cx="903446" cy="60736"/>
          </a:xfrm>
          <a:prstGeom prst="rect">
            <a:avLst/>
          </a:prstGeom>
        </p:spPr>
      </p:pic>
      <p:pic>
        <p:nvPicPr>
          <p:cNvPr id="100" name="Picture 99">
            <a:hlinkClick r:id="rId15"/>
            <a:extLst>
              <a:ext uri="{FF2B5EF4-FFF2-40B4-BE49-F238E27FC236}">
                <a16:creationId xmlns:a16="http://schemas.microsoft.com/office/drawing/2014/main" id="{085B8596-DC2B-E24D-B56D-399B79C482B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28734" y="1584455"/>
            <a:ext cx="584200" cy="51358"/>
          </a:xfrm>
          <a:prstGeom prst="rect">
            <a:avLst/>
          </a:prstGeom>
        </p:spPr>
      </p:pic>
      <p:pic>
        <p:nvPicPr>
          <p:cNvPr id="101" name="Picture 100">
            <a:hlinkClick r:id="rId21"/>
            <a:extLst>
              <a:ext uri="{FF2B5EF4-FFF2-40B4-BE49-F238E27FC236}">
                <a16:creationId xmlns:a16="http://schemas.microsoft.com/office/drawing/2014/main" id="{3AAD2911-1416-1046-B664-52C02D5C219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248375" y="3429000"/>
            <a:ext cx="612648" cy="73518"/>
          </a:xfrm>
          <a:prstGeom prst="rect">
            <a:avLst/>
          </a:prstGeom>
        </p:spPr>
      </p:pic>
      <p:pic>
        <p:nvPicPr>
          <p:cNvPr id="102" name="Picture 101" descr="Graphical user interface, application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3FBD795E-0069-0E4C-A53B-E18F82A9E2AE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294590" y="1067285"/>
            <a:ext cx="584200" cy="749300"/>
          </a:xfrm>
          <a:prstGeom prst="rect">
            <a:avLst/>
          </a:prstGeom>
        </p:spPr>
      </p:pic>
      <p:sp>
        <p:nvSpPr>
          <p:cNvPr id="103" name="Content Placeholder 2">
            <a:extLst>
              <a:ext uri="{FF2B5EF4-FFF2-40B4-BE49-F238E27FC236}">
                <a16:creationId xmlns:a16="http://schemas.microsoft.com/office/drawing/2014/main" id="{55337234-3E70-2D4D-AFD3-1F508A67D7C9}"/>
              </a:ext>
            </a:extLst>
          </p:cNvPr>
          <p:cNvSpPr txBox="1">
            <a:spLocks/>
          </p:cNvSpPr>
          <p:nvPr/>
        </p:nvSpPr>
        <p:spPr>
          <a:xfrm>
            <a:off x="10242395" y="1885186"/>
            <a:ext cx="171855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64673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Quadrille Graph Paper 11x8.5in 20Sht 4x4 Quad</a:t>
            </a:r>
          </a:p>
        </p:txBody>
      </p:sp>
      <p:pic>
        <p:nvPicPr>
          <p:cNvPr id="104" name="Picture 103">
            <a:hlinkClick r:id="rId28"/>
            <a:extLst>
              <a:ext uri="{FF2B5EF4-FFF2-40B4-BE49-F238E27FC236}">
                <a16:creationId xmlns:a16="http://schemas.microsoft.com/office/drawing/2014/main" id="{405D4632-BDA9-B649-A7B3-18448F3E4586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 rot="10800000">
            <a:off x="10958369" y="1644321"/>
            <a:ext cx="890205" cy="172056"/>
          </a:xfrm>
          <a:prstGeom prst="rect">
            <a:avLst/>
          </a:prstGeom>
        </p:spPr>
      </p:pic>
      <p:pic>
        <p:nvPicPr>
          <p:cNvPr id="105" name="Picture 104">
            <a:hlinkClick r:id="rId28"/>
            <a:extLst>
              <a:ext uri="{FF2B5EF4-FFF2-40B4-BE49-F238E27FC236}">
                <a16:creationId xmlns:a16="http://schemas.microsoft.com/office/drawing/2014/main" id="{FBF25347-15AA-FD40-BA73-9EAC4681A77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0958369" y="1391662"/>
            <a:ext cx="592833" cy="122433"/>
          </a:xfrm>
          <a:prstGeom prst="rect">
            <a:avLst/>
          </a:prstGeom>
        </p:spPr>
      </p:pic>
      <p:sp>
        <p:nvSpPr>
          <p:cNvPr id="106" name="TextBox 105">
            <a:extLst>
              <a:ext uri="{FF2B5EF4-FFF2-40B4-BE49-F238E27FC236}">
                <a16:creationId xmlns:a16="http://schemas.microsoft.com/office/drawing/2014/main" id="{9A89C78A-6C54-3447-8FD2-46495AB818C3}"/>
              </a:ext>
            </a:extLst>
          </p:cNvPr>
          <p:cNvSpPr txBox="1"/>
          <p:nvPr/>
        </p:nvSpPr>
        <p:spPr>
          <a:xfrm>
            <a:off x="621792" y="4525462"/>
            <a:ext cx="5132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Pencil Cases</a:t>
            </a:r>
          </a:p>
        </p:txBody>
      </p:sp>
      <p:pic>
        <p:nvPicPr>
          <p:cNvPr id="107" name="Picture 106" descr="Graphical user interface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A23E49C3-467C-854A-83D9-C932A451093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711234" y="5172162"/>
            <a:ext cx="635000" cy="584200"/>
          </a:xfrm>
          <a:prstGeom prst="rect">
            <a:avLst/>
          </a:prstGeom>
        </p:spPr>
      </p:pic>
      <p:pic>
        <p:nvPicPr>
          <p:cNvPr id="109" name="Picture 108" descr="Graphical user interface&#10;&#10;Description automatically generated">
            <a:hlinkClick r:id="rId34"/>
            <a:extLst>
              <a:ext uri="{FF2B5EF4-FFF2-40B4-BE49-F238E27FC236}">
                <a16:creationId xmlns:a16="http://schemas.microsoft.com/office/drawing/2014/main" id="{06FBEAD1-0C73-E849-A8AD-870F0D2A189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318679" y="5121362"/>
            <a:ext cx="635000" cy="635000"/>
          </a:xfrm>
          <a:prstGeom prst="rect">
            <a:avLst/>
          </a:prstGeom>
        </p:spPr>
      </p:pic>
      <p:pic>
        <p:nvPicPr>
          <p:cNvPr id="110" name="Picture 109" descr="A picture containing sitting, bag, monitor, person&#10;&#10;Description automatically generated">
            <a:hlinkClick r:id="rId34"/>
            <a:extLst>
              <a:ext uri="{FF2B5EF4-FFF2-40B4-BE49-F238E27FC236}">
                <a16:creationId xmlns:a16="http://schemas.microsoft.com/office/drawing/2014/main" id="{864E337D-3722-364F-8D99-7AE2BD6FDCF1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053576" y="5134062"/>
            <a:ext cx="635000" cy="622300"/>
          </a:xfrm>
          <a:prstGeom prst="rect">
            <a:avLst/>
          </a:prstGeom>
        </p:spPr>
      </p:pic>
      <p:sp>
        <p:nvSpPr>
          <p:cNvPr id="111" name="Content Placeholder 2">
            <a:extLst>
              <a:ext uri="{FF2B5EF4-FFF2-40B4-BE49-F238E27FC236}">
                <a16:creationId xmlns:a16="http://schemas.microsoft.com/office/drawing/2014/main" id="{C05484FB-3AA6-174A-BBBC-0C2EAFC835F8}"/>
              </a:ext>
            </a:extLst>
          </p:cNvPr>
          <p:cNvSpPr txBox="1">
            <a:spLocks/>
          </p:cNvSpPr>
          <p:nvPr/>
        </p:nvSpPr>
        <p:spPr>
          <a:xfrm>
            <a:off x="184506" y="5880362"/>
            <a:ext cx="1664804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64558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Stand N Store Pencil Pouch Asst 4.5x8in</a:t>
            </a:r>
          </a:p>
        </p:txBody>
      </p:sp>
      <p:sp>
        <p:nvSpPr>
          <p:cNvPr id="112" name="Content Placeholder 2">
            <a:extLst>
              <a:ext uri="{FF2B5EF4-FFF2-40B4-BE49-F238E27FC236}">
                <a16:creationId xmlns:a16="http://schemas.microsoft.com/office/drawing/2014/main" id="{115B9864-D962-234B-85D2-6B1E80F39131}"/>
              </a:ext>
            </a:extLst>
          </p:cNvPr>
          <p:cNvSpPr txBox="1">
            <a:spLocks/>
          </p:cNvSpPr>
          <p:nvPr/>
        </p:nvSpPr>
        <p:spPr>
          <a:xfrm>
            <a:off x="2146778" y="5880362"/>
            <a:ext cx="175614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128176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2-in-1 Pencil Pouch Asst 2.75x8.5in</a:t>
            </a:r>
          </a:p>
        </p:txBody>
      </p:sp>
      <p:pic>
        <p:nvPicPr>
          <p:cNvPr id="113" name="Picture 112">
            <a:hlinkClick r:id="rId21"/>
            <a:extLst>
              <a:ext uri="{FF2B5EF4-FFF2-40B4-BE49-F238E27FC236}">
                <a16:creationId xmlns:a16="http://schemas.microsoft.com/office/drawing/2014/main" id="{22F36276-6B7C-6E4A-9C33-38EC88B80508}"/>
              </a:ext>
            </a:extLst>
          </p:cNvPr>
          <p:cNvPicPr>
            <a:picLocks/>
          </p:cNvPicPr>
          <p:nvPr/>
        </p:nvPicPr>
        <p:blipFill>
          <a:blip r:embed="rId27"/>
          <a:stretch>
            <a:fillRect/>
          </a:stretch>
        </p:blipFill>
        <p:spPr>
          <a:xfrm>
            <a:off x="1248375" y="3573428"/>
            <a:ext cx="813816" cy="7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6264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E045EE-57ED-674C-A823-A4FD897B8382}"/>
              </a:ext>
            </a:extLst>
          </p:cNvPr>
          <p:cNvSpPr/>
          <p:nvPr/>
        </p:nvSpPr>
        <p:spPr>
          <a:xfrm>
            <a:off x="306010" y="319404"/>
            <a:ext cx="356936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EC1A3A"/>
                </a:solidFill>
                <a:latin typeface="Avenir Heavy" panose="02000503020000020003" pitchFamily="2" charset="0"/>
              </a:rPr>
              <a:t>PRO TIP: </a:t>
            </a:r>
            <a:br>
              <a:rPr lang="en-US" b="1" dirty="0">
                <a:latin typeface="Avenir Heavy" panose="02000503020000020003" pitchFamily="2" charset="0"/>
              </a:rPr>
            </a:br>
            <a:r>
              <a:rPr lang="en-US" sz="1400" dirty="0">
                <a:latin typeface="Avenir Light" panose="020B0402020203020204" pitchFamily="34" charset="77"/>
              </a:rPr>
              <a:t>Like what you see on your Planogram? Follow these steps to take you to the product page on our website where you can easily add them to your shopping cart.</a:t>
            </a:r>
            <a:br>
              <a:rPr lang="en-US" sz="1400" dirty="0">
                <a:latin typeface="Avenir Light" panose="020B0402020203020204" pitchFamily="34" charset="77"/>
              </a:rPr>
            </a:br>
            <a:endParaRPr lang="en-US" sz="1400" dirty="0">
              <a:latin typeface="Avenir Light" panose="020B0402020203020204" pitchFamily="34" charset="77"/>
            </a:endParaRPr>
          </a:p>
          <a:p>
            <a:r>
              <a:rPr lang="en-US" sz="1400" b="1" dirty="0">
                <a:latin typeface="Avenir Heavy" panose="02000503020000020003" pitchFamily="2" charset="0"/>
              </a:rPr>
              <a:t>PC Users: </a:t>
            </a:r>
            <a:br>
              <a:rPr lang="en-US" sz="1400" b="1" dirty="0">
                <a:latin typeface="Avenir Heavy" panose="02000503020000020003" pitchFamily="2" charset="0"/>
              </a:rPr>
            </a:br>
            <a:r>
              <a:rPr lang="en-US" sz="1400" dirty="0">
                <a:latin typeface="Avenir Light" panose="020B0402020203020204" pitchFamily="34" charset="77"/>
              </a:rPr>
              <a:t>Hover over each product image and </a:t>
            </a:r>
            <a:r>
              <a:rPr lang="en-US" sz="1400" dirty="0" err="1">
                <a:latin typeface="Avenir Light" panose="020B0402020203020204" pitchFamily="34" charset="77"/>
              </a:rPr>
              <a:t>Ctrl+Left</a:t>
            </a:r>
            <a:r>
              <a:rPr lang="en-US" sz="1400" dirty="0">
                <a:latin typeface="Avenir Light" panose="020B0402020203020204" pitchFamily="34" charset="77"/>
              </a:rPr>
              <a:t> Click.</a:t>
            </a:r>
          </a:p>
          <a:p>
            <a:endParaRPr lang="en-US" sz="1400" dirty="0">
              <a:latin typeface="Avenir Book" panose="02000503020000020003" pitchFamily="2" charset="0"/>
            </a:endParaRPr>
          </a:p>
          <a:p>
            <a:r>
              <a:rPr lang="en-US" sz="1400" b="1" dirty="0">
                <a:latin typeface="Avenir Heavy" panose="02000503020000020003" pitchFamily="2" charset="0"/>
              </a:rPr>
              <a:t>Mac Users: </a:t>
            </a:r>
            <a:br>
              <a:rPr lang="en-US" sz="1400" dirty="0">
                <a:latin typeface="Avenir Book" panose="02000503020000020003" pitchFamily="2" charset="0"/>
              </a:rPr>
            </a:br>
            <a:r>
              <a:rPr lang="en-US" sz="1400" dirty="0">
                <a:latin typeface="Avenir Light" panose="020B0402020203020204" pitchFamily="34" charset="77"/>
              </a:rPr>
              <a:t>Go to View &gt; Presenter View. Click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>
                <a:latin typeface="Avenir Light" panose="020B0402020203020204" pitchFamily="34" charset="77"/>
              </a:rPr>
              <a:t>on any of the product images.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F37BFB0-F872-C141-9AA5-0137D799C9DA}"/>
              </a:ext>
            </a:extLst>
          </p:cNvPr>
          <p:cNvSpPr txBox="1">
            <a:spLocks/>
          </p:cNvSpPr>
          <p:nvPr/>
        </p:nvSpPr>
        <p:spPr>
          <a:xfrm>
            <a:off x="4146367" y="320648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2ft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CA4ADB-E1FC-E44A-A0D1-20345B4552C6}"/>
              </a:ext>
            </a:extLst>
          </p:cNvPr>
          <p:cNvSpPr txBox="1">
            <a:spLocks/>
          </p:cNvSpPr>
          <p:nvPr/>
        </p:nvSpPr>
        <p:spPr>
          <a:xfrm>
            <a:off x="6923411" y="319405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4ft</a:t>
            </a:r>
          </a:p>
        </p:txBody>
      </p:sp>
      <p:pic>
        <p:nvPicPr>
          <p:cNvPr id="7" name="Picture 6" descr="2ft Slat Wall">
            <a:extLst>
              <a:ext uri="{FF2B5EF4-FFF2-40B4-BE49-F238E27FC236}">
                <a16:creationId xmlns:a16="http://schemas.microsoft.com/office/drawing/2014/main" id="{F2CAAE2D-1FC1-B84D-894B-A11CB3612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434" y="565328"/>
            <a:ext cx="1656982" cy="5570711"/>
          </a:xfrm>
          <a:prstGeom prst="rect">
            <a:avLst/>
          </a:prstGeom>
        </p:spPr>
      </p:pic>
      <p:pic>
        <p:nvPicPr>
          <p:cNvPr id="8" name="Picture 7" descr="4ft Slat Wall">
            <a:extLst>
              <a:ext uri="{FF2B5EF4-FFF2-40B4-BE49-F238E27FC236}">
                <a16:creationId xmlns:a16="http://schemas.microsoft.com/office/drawing/2014/main" id="{0F437B0B-7FB8-0D4C-B343-61C1E0D2A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7273" y="565328"/>
            <a:ext cx="3310128" cy="556995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6D97DF-4E90-5949-AA0E-9FCFA1434EEA}"/>
              </a:ext>
            </a:extLst>
          </p:cNvPr>
          <p:cNvSpPr txBox="1"/>
          <p:nvPr/>
        </p:nvSpPr>
        <p:spPr>
          <a:xfrm>
            <a:off x="306010" y="3707251"/>
            <a:ext cx="3359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venir Black" panose="02000503020000020003" pitchFamily="2" charset="0"/>
              </a:rPr>
              <a:t>Shelves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083D834-C8F4-364E-9C83-2E0FCA912181}"/>
              </a:ext>
            </a:extLst>
          </p:cNvPr>
          <p:cNvSpPr txBox="1">
            <a:spLocks/>
          </p:cNvSpPr>
          <p:nvPr/>
        </p:nvSpPr>
        <p:spPr>
          <a:xfrm>
            <a:off x="306010" y="5190672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Avenir Light" panose="020B0402020203020204" pitchFamily="34" charset="77"/>
              </a:rPr>
              <a:t>2ft Shelf</a:t>
            </a:r>
          </a:p>
        </p:txBody>
      </p:sp>
      <p:sp>
        <p:nvSpPr>
          <p:cNvPr id="11" name="Rectangle 10" descr="4ft Shelf">
            <a:extLst>
              <a:ext uri="{FF2B5EF4-FFF2-40B4-BE49-F238E27FC236}">
                <a16:creationId xmlns:a16="http://schemas.microsoft.com/office/drawing/2014/main" id="{9BADC9FB-5F87-BC4A-8FE7-B2334D09CF83}"/>
              </a:ext>
            </a:extLst>
          </p:cNvPr>
          <p:cNvSpPr/>
          <p:nvPr/>
        </p:nvSpPr>
        <p:spPr>
          <a:xfrm>
            <a:off x="306010" y="4119861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 descr="3ft Shelf">
            <a:extLst>
              <a:ext uri="{FF2B5EF4-FFF2-40B4-BE49-F238E27FC236}">
                <a16:creationId xmlns:a16="http://schemas.microsoft.com/office/drawing/2014/main" id="{42547F40-19F5-554C-9F7A-3C6D58A4EAD7}"/>
              </a:ext>
            </a:extLst>
          </p:cNvPr>
          <p:cNvSpPr/>
          <p:nvPr/>
        </p:nvSpPr>
        <p:spPr>
          <a:xfrm>
            <a:off x="306010" y="4593612"/>
            <a:ext cx="248716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 descr="1ft Shelf">
            <a:extLst>
              <a:ext uri="{FF2B5EF4-FFF2-40B4-BE49-F238E27FC236}">
                <a16:creationId xmlns:a16="http://schemas.microsoft.com/office/drawing/2014/main" id="{9045ABB6-316C-474E-92C3-F1AF36C4C0DF}"/>
              </a:ext>
            </a:extLst>
          </p:cNvPr>
          <p:cNvSpPr/>
          <p:nvPr/>
        </p:nvSpPr>
        <p:spPr>
          <a:xfrm>
            <a:off x="306010" y="5501646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7CBB0AB-EAD3-2744-899A-348A94849984}"/>
              </a:ext>
            </a:extLst>
          </p:cNvPr>
          <p:cNvSpPr txBox="1">
            <a:spLocks/>
          </p:cNvSpPr>
          <p:nvPr/>
        </p:nvSpPr>
        <p:spPr>
          <a:xfrm>
            <a:off x="306010" y="4730758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Avenir Light" panose="020B0402020203020204" pitchFamily="34" charset="77"/>
              </a:rPr>
              <a:t>3ft Shelf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2CEE771-FEA0-6B45-8520-24E27EAE0A53}"/>
              </a:ext>
            </a:extLst>
          </p:cNvPr>
          <p:cNvSpPr txBox="1">
            <a:spLocks/>
          </p:cNvSpPr>
          <p:nvPr/>
        </p:nvSpPr>
        <p:spPr>
          <a:xfrm>
            <a:off x="306010" y="4251875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Avenir Light" panose="020B0402020203020204" pitchFamily="34" charset="77"/>
              </a:rPr>
              <a:t>4ft Shelf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8B0C51D-B70F-D748-A89F-524ED18C4F21}"/>
              </a:ext>
            </a:extLst>
          </p:cNvPr>
          <p:cNvSpPr txBox="1">
            <a:spLocks/>
          </p:cNvSpPr>
          <p:nvPr/>
        </p:nvSpPr>
        <p:spPr>
          <a:xfrm>
            <a:off x="306010" y="5667156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Avenir Light" panose="020B0402020203020204" pitchFamily="34" charset="77"/>
              </a:rPr>
              <a:t>1ft Shelf</a:t>
            </a:r>
          </a:p>
        </p:txBody>
      </p:sp>
      <p:sp>
        <p:nvSpPr>
          <p:cNvPr id="17" name="Rectangle 16" descr="2ft Shelf">
            <a:extLst>
              <a:ext uri="{FF2B5EF4-FFF2-40B4-BE49-F238E27FC236}">
                <a16:creationId xmlns:a16="http://schemas.microsoft.com/office/drawing/2014/main" id="{0B69B78E-2039-D744-9D97-615B90DC5E89}"/>
              </a:ext>
            </a:extLst>
          </p:cNvPr>
          <p:cNvSpPr/>
          <p:nvPr/>
        </p:nvSpPr>
        <p:spPr>
          <a:xfrm>
            <a:off x="306010" y="5011278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574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EC12FE-D2AF-404D-B246-1910BBFAD491}"/>
              </a:ext>
            </a:extLst>
          </p:cNvPr>
          <p:cNvSpPr/>
          <p:nvPr/>
        </p:nvSpPr>
        <p:spPr>
          <a:xfrm>
            <a:off x="306010" y="319404"/>
            <a:ext cx="353456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EC1A3A"/>
                </a:solidFill>
                <a:latin typeface="Avenir Heavy" panose="02000503020000020003" pitchFamily="2" charset="0"/>
              </a:rPr>
              <a:t>Suggested Assortments: </a:t>
            </a:r>
            <a:br>
              <a:rPr lang="en-US" b="1" dirty="0">
                <a:latin typeface="Avenir Heavy" panose="02000503020000020003" pitchFamily="2" charset="0"/>
              </a:rPr>
            </a:br>
            <a:r>
              <a:rPr lang="en-US" sz="1400" dirty="0">
                <a:latin typeface="Avenir Light" panose="020B0402020203020204" pitchFamily="34" charset="77"/>
              </a:rPr>
              <a:t>Like what you see here? Follow these steps to take you to our website where you can easily add products to your shopping cart or download the price list.</a:t>
            </a:r>
            <a:br>
              <a:rPr lang="en-US" sz="1400" dirty="0">
                <a:latin typeface="Avenir Light" panose="020B0402020203020204" pitchFamily="34" charset="77"/>
              </a:rPr>
            </a:br>
            <a:endParaRPr lang="en-US" sz="1400" dirty="0">
              <a:latin typeface="Avenir Light" panose="020B0402020203020204" pitchFamily="34" charset="77"/>
            </a:endParaRPr>
          </a:p>
          <a:p>
            <a:r>
              <a:rPr lang="en-US" sz="1400" b="1" dirty="0">
                <a:latin typeface="Avenir Heavy" panose="02000503020000020003" pitchFamily="2" charset="0"/>
              </a:rPr>
              <a:t>PC Users: 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>
                <a:latin typeface="Avenir Light" panose="020B0402020203020204" pitchFamily="34" charset="77"/>
              </a:rPr>
              <a:t>Hover over the Shop Now link and 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 err="1">
                <a:latin typeface="Avenir Light" panose="020B0402020203020204" pitchFamily="34" charset="77"/>
              </a:rPr>
              <a:t>Ctrl+Left</a:t>
            </a:r>
            <a:r>
              <a:rPr lang="en-US" sz="1400" dirty="0">
                <a:latin typeface="Avenir Light" panose="020B0402020203020204" pitchFamily="34" charset="77"/>
              </a:rPr>
              <a:t> Click.</a:t>
            </a:r>
          </a:p>
          <a:p>
            <a:endParaRPr lang="en-US" sz="1400" dirty="0">
              <a:latin typeface="Avenir Light" panose="020B0402020203020204" pitchFamily="34" charset="77"/>
            </a:endParaRPr>
          </a:p>
          <a:p>
            <a:r>
              <a:rPr lang="en-US" sz="1400" b="1" dirty="0">
                <a:latin typeface="Avenir Heavy" panose="02000503020000020003" pitchFamily="2" charset="0"/>
              </a:rPr>
              <a:t>Mac Users: 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>
                <a:latin typeface="Avenir Light" panose="020B0402020203020204" pitchFamily="34" charset="77"/>
              </a:rPr>
              <a:t>Go to View &gt; Presenter View. 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>
                <a:latin typeface="Avenir Light" panose="020B0402020203020204" pitchFamily="34" charset="77"/>
              </a:rPr>
              <a:t>Click on the Shop Now link below.</a:t>
            </a:r>
          </a:p>
        </p:txBody>
      </p:sp>
      <p:pic>
        <p:nvPicPr>
          <p:cNvPr id="3" name="Picture 2" descr="2ft Slat Wall">
            <a:extLst>
              <a:ext uri="{FF2B5EF4-FFF2-40B4-BE49-F238E27FC236}">
                <a16:creationId xmlns:a16="http://schemas.microsoft.com/office/drawing/2014/main" id="{2F6D7F39-A36B-804A-A9B7-A0D13B0AD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434" y="565328"/>
            <a:ext cx="1656982" cy="55707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C54BED-34CD-2C47-97E7-9BF48EEF643A}"/>
              </a:ext>
            </a:extLst>
          </p:cNvPr>
          <p:cNvSpPr txBox="1"/>
          <p:nvPr/>
        </p:nvSpPr>
        <p:spPr>
          <a:xfrm>
            <a:off x="306010" y="3962367"/>
            <a:ext cx="3381120" cy="152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EC1A3A"/>
                </a:solidFill>
                <a:latin typeface="Avenir Heavy" panose="02000503020000020003" pitchFamily="2" charset="0"/>
              </a:rPr>
              <a:t>2ft Suggested Assortment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Now »</a:t>
            </a:r>
            <a:b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</a:rPr>
            </a:br>
            <a:endParaRPr lang="en-US" sz="1400" dirty="0">
              <a:solidFill>
                <a:srgbClr val="EC1A3A"/>
              </a:solidFill>
              <a:latin typeface="Avenir Light" panose="020B0402020203020204" pitchFamily="34" charset="77"/>
            </a:endParaRPr>
          </a:p>
          <a:p>
            <a:r>
              <a:rPr lang="en-US" sz="1600" b="1" dirty="0">
                <a:solidFill>
                  <a:srgbClr val="EC1A3A"/>
                </a:solidFill>
                <a:latin typeface="Avenir Heavy" panose="02000503020000020003" pitchFamily="2" charset="0"/>
              </a:rPr>
              <a:t>4ft Suggested Assortment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Now »</a:t>
            </a:r>
            <a:endParaRPr lang="en-US" sz="1400" dirty="0">
              <a:solidFill>
                <a:srgbClr val="EC1A3A"/>
              </a:solidFill>
              <a:latin typeface="Avenir Light" panose="020B0402020203020204" pitchFamily="34" charset="77"/>
            </a:endParaRPr>
          </a:p>
        </p:txBody>
      </p:sp>
      <p:pic>
        <p:nvPicPr>
          <p:cNvPr id="5" name="Picture 4" descr="4ft Slat Wall">
            <a:extLst>
              <a:ext uri="{FF2B5EF4-FFF2-40B4-BE49-F238E27FC236}">
                <a16:creationId xmlns:a16="http://schemas.microsoft.com/office/drawing/2014/main" id="{CCD0365B-3150-EA4B-A8C4-222DDF8193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7273" y="565328"/>
            <a:ext cx="3310128" cy="55699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BB306B2-C041-9D42-AD53-845000C20E5B}"/>
              </a:ext>
            </a:extLst>
          </p:cNvPr>
          <p:cNvSpPr txBox="1">
            <a:spLocks/>
          </p:cNvSpPr>
          <p:nvPr/>
        </p:nvSpPr>
        <p:spPr>
          <a:xfrm>
            <a:off x="4124647" y="445752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2ft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96EC42-6250-7244-930B-3D2F5C9C66D3}"/>
              </a:ext>
            </a:extLst>
          </p:cNvPr>
          <p:cNvSpPr txBox="1">
            <a:spLocks/>
          </p:cNvSpPr>
          <p:nvPr/>
        </p:nvSpPr>
        <p:spPr>
          <a:xfrm>
            <a:off x="6962418" y="435134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4ft</a:t>
            </a:r>
          </a:p>
        </p:txBody>
      </p:sp>
      <p:sp>
        <p:nvSpPr>
          <p:cNvPr id="16" name="Rectangle 15" descr="4ft Shelf">
            <a:extLst>
              <a:ext uri="{FF2B5EF4-FFF2-40B4-BE49-F238E27FC236}">
                <a16:creationId xmlns:a16="http://schemas.microsoft.com/office/drawing/2014/main" id="{C203B2DD-FD32-B340-BD3B-507EE975E442}"/>
              </a:ext>
            </a:extLst>
          </p:cNvPr>
          <p:cNvSpPr/>
          <p:nvPr/>
        </p:nvSpPr>
        <p:spPr>
          <a:xfrm>
            <a:off x="7807273" y="4763532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 descr="2ft Shelf">
            <a:extLst>
              <a:ext uri="{FF2B5EF4-FFF2-40B4-BE49-F238E27FC236}">
                <a16:creationId xmlns:a16="http://schemas.microsoft.com/office/drawing/2014/main" id="{CFC93343-8A75-7049-8E35-84D0C11033EF}"/>
              </a:ext>
            </a:extLst>
          </p:cNvPr>
          <p:cNvSpPr/>
          <p:nvPr/>
        </p:nvSpPr>
        <p:spPr>
          <a:xfrm>
            <a:off x="4997352" y="2738539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>
            <a:hlinkClick r:id="rId6"/>
            <a:extLst>
              <a:ext uri="{FF2B5EF4-FFF2-40B4-BE49-F238E27FC236}">
                <a16:creationId xmlns:a16="http://schemas.microsoft.com/office/drawing/2014/main" id="{5C3A57AF-5AE0-8545-82DD-085E7A5E73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3029" y="1981137"/>
            <a:ext cx="114300" cy="266700"/>
          </a:xfrm>
          <a:prstGeom prst="rect">
            <a:avLst/>
          </a:prstGeom>
        </p:spPr>
      </p:pic>
      <p:pic>
        <p:nvPicPr>
          <p:cNvPr id="23" name="Picture 22">
            <a:hlinkClick r:id="rId6"/>
            <a:extLst>
              <a:ext uri="{FF2B5EF4-FFF2-40B4-BE49-F238E27FC236}">
                <a16:creationId xmlns:a16="http://schemas.microsoft.com/office/drawing/2014/main" id="{E84D7688-A6C1-3A49-A26A-53D0AE46B2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4155" y="1596438"/>
            <a:ext cx="114300" cy="266700"/>
          </a:xfrm>
          <a:prstGeom prst="rect">
            <a:avLst/>
          </a:prstGeom>
        </p:spPr>
      </p:pic>
      <p:pic>
        <p:nvPicPr>
          <p:cNvPr id="24" name="Picture 23">
            <a:hlinkClick r:id="rId8"/>
            <a:extLst>
              <a:ext uri="{FF2B5EF4-FFF2-40B4-BE49-F238E27FC236}">
                <a16:creationId xmlns:a16="http://schemas.microsoft.com/office/drawing/2014/main" id="{EB33FB41-9EF3-C640-A7AD-26C13DFCEDF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54608" y="1978589"/>
            <a:ext cx="127000" cy="279400"/>
          </a:xfrm>
          <a:prstGeom prst="rect">
            <a:avLst/>
          </a:prstGeom>
        </p:spPr>
      </p:pic>
      <p:pic>
        <p:nvPicPr>
          <p:cNvPr id="25" name="Picture 24">
            <a:hlinkClick r:id="rId8"/>
            <a:extLst>
              <a:ext uri="{FF2B5EF4-FFF2-40B4-BE49-F238E27FC236}">
                <a16:creationId xmlns:a16="http://schemas.microsoft.com/office/drawing/2014/main" id="{D888236E-E0CE-3340-BE3E-FD75B1FA3A7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07055" y="1577180"/>
            <a:ext cx="127000" cy="279400"/>
          </a:xfrm>
          <a:prstGeom prst="rect">
            <a:avLst/>
          </a:prstGeom>
        </p:spPr>
      </p:pic>
      <p:pic>
        <p:nvPicPr>
          <p:cNvPr id="26" name="Picture 25">
            <a:hlinkClick r:id="rId10"/>
            <a:extLst>
              <a:ext uri="{FF2B5EF4-FFF2-40B4-BE49-F238E27FC236}">
                <a16:creationId xmlns:a16="http://schemas.microsoft.com/office/drawing/2014/main" id="{161DAFF8-837E-D948-A904-7508B011FF4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49775" y="1564688"/>
            <a:ext cx="266700" cy="330200"/>
          </a:xfrm>
          <a:prstGeom prst="rect">
            <a:avLst/>
          </a:prstGeom>
        </p:spPr>
      </p:pic>
      <p:pic>
        <p:nvPicPr>
          <p:cNvPr id="27" name="Picture 26">
            <a:hlinkClick r:id="rId10"/>
            <a:extLst>
              <a:ext uri="{FF2B5EF4-FFF2-40B4-BE49-F238E27FC236}">
                <a16:creationId xmlns:a16="http://schemas.microsoft.com/office/drawing/2014/main" id="{D3024F25-B3F1-1B4E-A488-06E7B7F23CF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22801" y="1163929"/>
            <a:ext cx="266700" cy="330200"/>
          </a:xfrm>
          <a:prstGeom prst="rect">
            <a:avLst/>
          </a:prstGeom>
        </p:spPr>
      </p:pic>
      <p:pic>
        <p:nvPicPr>
          <p:cNvPr id="30" name="Picture 29" descr="A screen shot of a computer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10B8965C-2B3A-6548-A9EB-141B4D6D848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90272" y="1773300"/>
            <a:ext cx="850900" cy="825500"/>
          </a:xfrm>
          <a:prstGeom prst="rect">
            <a:avLst/>
          </a:prstGeom>
        </p:spPr>
      </p:pic>
      <p:pic>
        <p:nvPicPr>
          <p:cNvPr id="31" name="Picture 30" descr="A picture containing monitor, sign, television, sitting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DAB3CC6C-48D4-514F-BE8F-71C81592676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518613" y="1773300"/>
            <a:ext cx="838200" cy="825500"/>
          </a:xfrm>
          <a:prstGeom prst="rect">
            <a:avLst/>
          </a:prstGeom>
        </p:spPr>
      </p:pic>
      <p:pic>
        <p:nvPicPr>
          <p:cNvPr id="32" name="Picture 31" descr="A screen shot of a computer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F670BEBC-1C52-6142-8EB7-37E665CF51E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546304" y="1773300"/>
            <a:ext cx="850900" cy="825500"/>
          </a:xfrm>
          <a:prstGeom prst="rect">
            <a:avLst/>
          </a:prstGeom>
        </p:spPr>
      </p:pic>
      <p:pic>
        <p:nvPicPr>
          <p:cNvPr id="33" name="Picture 32" descr="Graphical user interface, application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B899AACB-27F3-6F47-B520-46C93445F21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583942" y="1773300"/>
            <a:ext cx="850900" cy="825500"/>
          </a:xfrm>
          <a:prstGeom prst="rect">
            <a:avLst/>
          </a:prstGeom>
        </p:spPr>
      </p:pic>
      <p:pic>
        <p:nvPicPr>
          <p:cNvPr id="34" name="Picture 33" descr="A screenshot of a cell phone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42ED9919-48A2-B943-B291-33E77F0A3A7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597485" y="2201601"/>
            <a:ext cx="330200" cy="381000"/>
          </a:xfrm>
          <a:prstGeom prst="rect">
            <a:avLst/>
          </a:prstGeom>
        </p:spPr>
      </p:pic>
      <p:pic>
        <p:nvPicPr>
          <p:cNvPr id="38" name="Picture 37">
            <a:hlinkClick r:id="rId20"/>
            <a:extLst>
              <a:ext uri="{FF2B5EF4-FFF2-40B4-BE49-F238E27FC236}">
                <a16:creationId xmlns:a16="http://schemas.microsoft.com/office/drawing/2014/main" id="{2CD06951-548D-B840-BB32-46DAC10D6FA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132789" y="1887277"/>
            <a:ext cx="304800" cy="152400"/>
          </a:xfrm>
          <a:prstGeom prst="rect">
            <a:avLst/>
          </a:prstGeom>
        </p:spPr>
      </p:pic>
      <p:pic>
        <p:nvPicPr>
          <p:cNvPr id="39" name="Picture 38" descr="Graphical user interface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0B5564B7-1A9E-D646-9340-4384CD1AFBD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932300" y="3135640"/>
            <a:ext cx="635000" cy="584200"/>
          </a:xfrm>
          <a:prstGeom prst="rect">
            <a:avLst/>
          </a:prstGeom>
        </p:spPr>
      </p:pic>
      <p:pic>
        <p:nvPicPr>
          <p:cNvPr id="40" name="Picture 39" descr="Graphical user interface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EC645991-E25C-A746-9399-1409465CDB94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929901" y="4179332"/>
            <a:ext cx="635000" cy="584200"/>
          </a:xfrm>
          <a:prstGeom prst="rect">
            <a:avLst/>
          </a:prstGeom>
        </p:spPr>
      </p:pic>
      <p:sp>
        <p:nvSpPr>
          <p:cNvPr id="41" name="Rectangle 40" descr="2ft Shelf">
            <a:extLst>
              <a:ext uri="{FF2B5EF4-FFF2-40B4-BE49-F238E27FC236}">
                <a16:creationId xmlns:a16="http://schemas.microsoft.com/office/drawing/2014/main" id="{CEEA94A2-6193-4C4D-9C3F-4F0A048DA12A}"/>
              </a:ext>
            </a:extLst>
          </p:cNvPr>
          <p:cNvSpPr/>
          <p:nvPr/>
        </p:nvSpPr>
        <p:spPr>
          <a:xfrm>
            <a:off x="4997352" y="4855567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 descr="2ft Shelf">
            <a:extLst>
              <a:ext uri="{FF2B5EF4-FFF2-40B4-BE49-F238E27FC236}">
                <a16:creationId xmlns:a16="http://schemas.microsoft.com/office/drawing/2014/main" id="{CE2CF2D6-6710-DC40-A7CA-98480FFC468D}"/>
              </a:ext>
            </a:extLst>
          </p:cNvPr>
          <p:cNvSpPr/>
          <p:nvPr/>
        </p:nvSpPr>
        <p:spPr>
          <a:xfrm>
            <a:off x="4997352" y="6049434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 descr="2ft Shelf">
            <a:extLst>
              <a:ext uri="{FF2B5EF4-FFF2-40B4-BE49-F238E27FC236}">
                <a16:creationId xmlns:a16="http://schemas.microsoft.com/office/drawing/2014/main" id="{AF52FA55-FEA9-6746-B336-5D8365B1A9A4}"/>
              </a:ext>
            </a:extLst>
          </p:cNvPr>
          <p:cNvSpPr/>
          <p:nvPr/>
        </p:nvSpPr>
        <p:spPr>
          <a:xfrm>
            <a:off x="4995434" y="3724415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4" name="Picture 43" descr="A close up of a window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11F33BCE-B962-C140-A029-64650286BEBA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087796" y="5923949"/>
            <a:ext cx="609600" cy="120650"/>
          </a:xfrm>
          <a:prstGeom prst="rect">
            <a:avLst/>
          </a:prstGeom>
        </p:spPr>
      </p:pic>
      <p:pic>
        <p:nvPicPr>
          <p:cNvPr id="45" name="Picture 44" descr="A close up of a window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460B0BE8-66A4-BC48-ABDE-41756305896B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394205" y="5945396"/>
            <a:ext cx="609600" cy="120650"/>
          </a:xfrm>
          <a:prstGeom prst="rect">
            <a:avLst/>
          </a:prstGeom>
        </p:spPr>
      </p:pic>
      <p:sp>
        <p:nvSpPr>
          <p:cNvPr id="46" name="Rectangle 45" descr="4ft Shelf">
            <a:extLst>
              <a:ext uri="{FF2B5EF4-FFF2-40B4-BE49-F238E27FC236}">
                <a16:creationId xmlns:a16="http://schemas.microsoft.com/office/drawing/2014/main" id="{388292E1-5B5D-F045-83DA-8F8FB2385926}"/>
              </a:ext>
            </a:extLst>
          </p:cNvPr>
          <p:cNvSpPr/>
          <p:nvPr/>
        </p:nvSpPr>
        <p:spPr>
          <a:xfrm>
            <a:off x="7807273" y="6079897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7" name="Picture 46">
            <a:hlinkClick r:id="rId26"/>
            <a:extLst>
              <a:ext uri="{FF2B5EF4-FFF2-40B4-BE49-F238E27FC236}">
                <a16:creationId xmlns:a16="http://schemas.microsoft.com/office/drawing/2014/main" id="{9E5797D3-49DA-5D4B-A4D6-6E36BFA155AE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687528" y="4653964"/>
            <a:ext cx="612648" cy="73518"/>
          </a:xfrm>
          <a:prstGeom prst="rect">
            <a:avLst/>
          </a:prstGeom>
        </p:spPr>
      </p:pic>
      <p:pic>
        <p:nvPicPr>
          <p:cNvPr id="48" name="Picture 47" descr="A close up of a screen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CA26C6ED-4F21-084A-B1B1-3CD53C884C8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085882" y="5141884"/>
            <a:ext cx="493484" cy="902715"/>
          </a:xfrm>
          <a:prstGeom prst="rect">
            <a:avLst/>
          </a:prstGeom>
        </p:spPr>
      </p:pic>
      <p:pic>
        <p:nvPicPr>
          <p:cNvPr id="49" name="Picture 48" descr="A close up of a screen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D7CB770F-79FA-FA4F-B305-68D78B3785AE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918016" y="5192808"/>
            <a:ext cx="493484" cy="902715"/>
          </a:xfrm>
          <a:prstGeom prst="rect">
            <a:avLst/>
          </a:prstGeom>
        </p:spPr>
      </p:pic>
      <p:pic>
        <p:nvPicPr>
          <p:cNvPr id="50" name="Picture 49" descr="A picture containing graphical user interface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F39EAF2A-2DA8-3A4E-ADE5-121F56BFD0C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7917201" y="1740354"/>
            <a:ext cx="660400" cy="850900"/>
          </a:xfrm>
          <a:prstGeom prst="rect">
            <a:avLst/>
          </a:prstGeom>
        </p:spPr>
      </p:pic>
      <p:pic>
        <p:nvPicPr>
          <p:cNvPr id="51" name="Picture 50" descr="A picture containing graphical user interface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FD31C403-3756-F84B-B7B5-1074AD05AB0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083709" y="1892059"/>
            <a:ext cx="660400" cy="850900"/>
          </a:xfrm>
          <a:prstGeom prst="rect">
            <a:avLst/>
          </a:prstGeom>
        </p:spPr>
      </p:pic>
      <p:sp>
        <p:nvSpPr>
          <p:cNvPr id="52" name="Rectangle 51" descr="4ft Shelf">
            <a:extLst>
              <a:ext uri="{FF2B5EF4-FFF2-40B4-BE49-F238E27FC236}">
                <a16:creationId xmlns:a16="http://schemas.microsoft.com/office/drawing/2014/main" id="{B928B83E-3BE4-9347-B4B6-DAA8B85214D9}"/>
              </a:ext>
            </a:extLst>
          </p:cNvPr>
          <p:cNvSpPr/>
          <p:nvPr/>
        </p:nvSpPr>
        <p:spPr>
          <a:xfrm>
            <a:off x="7807273" y="2596452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 descr="4ft Shelf">
            <a:extLst>
              <a:ext uri="{FF2B5EF4-FFF2-40B4-BE49-F238E27FC236}">
                <a16:creationId xmlns:a16="http://schemas.microsoft.com/office/drawing/2014/main" id="{54FE2585-69B4-F547-A9B6-DC671A785926}"/>
              </a:ext>
            </a:extLst>
          </p:cNvPr>
          <p:cNvSpPr/>
          <p:nvPr/>
        </p:nvSpPr>
        <p:spPr>
          <a:xfrm>
            <a:off x="7807892" y="3744594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4" name="Picture 53" descr="Graphical user interface, application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A8D1E979-6345-8D46-B780-CD9AD7F9C38A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8526282" y="5179352"/>
            <a:ext cx="609600" cy="900545"/>
          </a:xfrm>
          <a:prstGeom prst="rect">
            <a:avLst/>
          </a:prstGeom>
        </p:spPr>
      </p:pic>
      <p:pic>
        <p:nvPicPr>
          <p:cNvPr id="55" name="Picture 54" descr="Graphical user interface, application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120109A2-C661-624B-8106-2B2AA0FF10AA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5072601" y="3962367"/>
            <a:ext cx="609600" cy="900545"/>
          </a:xfrm>
          <a:prstGeom prst="rect">
            <a:avLst/>
          </a:prstGeom>
        </p:spPr>
      </p:pic>
      <p:pic>
        <p:nvPicPr>
          <p:cNvPr id="56" name="Picture 55">
            <a:hlinkClick r:id="rId34"/>
            <a:extLst>
              <a:ext uri="{FF2B5EF4-FFF2-40B4-BE49-F238E27FC236}">
                <a16:creationId xmlns:a16="http://schemas.microsoft.com/office/drawing/2014/main" id="{D987E3F1-D7B0-504D-846C-12BF6BAA115C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8721476" y="4143895"/>
            <a:ext cx="584200" cy="51358"/>
          </a:xfrm>
          <a:prstGeom prst="rect">
            <a:avLst/>
          </a:prstGeom>
        </p:spPr>
      </p:pic>
      <p:pic>
        <p:nvPicPr>
          <p:cNvPr id="57" name="Picture 56">
            <a:hlinkClick r:id="rId34"/>
            <a:extLst>
              <a:ext uri="{FF2B5EF4-FFF2-40B4-BE49-F238E27FC236}">
                <a16:creationId xmlns:a16="http://schemas.microsoft.com/office/drawing/2014/main" id="{D3D19CB4-D5EF-6E4F-83A1-0FA42E47EEFC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985343" y="4776113"/>
            <a:ext cx="584200" cy="51358"/>
          </a:xfrm>
          <a:prstGeom prst="rect">
            <a:avLst/>
          </a:prstGeom>
        </p:spPr>
      </p:pic>
      <p:sp>
        <p:nvSpPr>
          <p:cNvPr id="58" name="Rectangle 57" descr="1ft Shelf">
            <a:extLst>
              <a:ext uri="{FF2B5EF4-FFF2-40B4-BE49-F238E27FC236}">
                <a16:creationId xmlns:a16="http://schemas.microsoft.com/office/drawing/2014/main" id="{46854D10-5B97-BB4F-A66C-EFA721CC4856}"/>
              </a:ext>
            </a:extLst>
          </p:cNvPr>
          <p:cNvSpPr/>
          <p:nvPr/>
        </p:nvSpPr>
        <p:spPr>
          <a:xfrm>
            <a:off x="5822966" y="4250264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 descr="1ft Shelf">
            <a:extLst>
              <a:ext uri="{FF2B5EF4-FFF2-40B4-BE49-F238E27FC236}">
                <a16:creationId xmlns:a16="http://schemas.microsoft.com/office/drawing/2014/main" id="{5BFFC2C0-3E88-7042-AFC0-F010D77AB52E}"/>
              </a:ext>
            </a:extLst>
          </p:cNvPr>
          <p:cNvSpPr/>
          <p:nvPr/>
        </p:nvSpPr>
        <p:spPr>
          <a:xfrm>
            <a:off x="7879622" y="1351046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 descr="1ft Shelf">
            <a:extLst>
              <a:ext uri="{FF2B5EF4-FFF2-40B4-BE49-F238E27FC236}">
                <a16:creationId xmlns:a16="http://schemas.microsoft.com/office/drawing/2014/main" id="{EBC27824-6C8C-4B47-9E32-14D28D3B6B19}"/>
              </a:ext>
            </a:extLst>
          </p:cNvPr>
          <p:cNvSpPr/>
          <p:nvPr/>
        </p:nvSpPr>
        <p:spPr>
          <a:xfrm>
            <a:off x="4998313" y="1711962"/>
            <a:ext cx="114300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3" name="Picture 62" descr="A screen shot of a computer&#10;&#10;Description automatically generated">
            <a:hlinkClick r:id="rId36"/>
            <a:extLst>
              <a:ext uri="{FF2B5EF4-FFF2-40B4-BE49-F238E27FC236}">
                <a16:creationId xmlns:a16="http://schemas.microsoft.com/office/drawing/2014/main" id="{1A0BB9EB-F184-5649-8BD8-ECFE3C256C6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9462337" y="2984514"/>
            <a:ext cx="774700" cy="774700"/>
          </a:xfrm>
          <a:prstGeom prst="rect">
            <a:avLst/>
          </a:prstGeom>
        </p:spPr>
      </p:pic>
      <p:pic>
        <p:nvPicPr>
          <p:cNvPr id="64" name="Picture 63" descr="A picture containing lamp, light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B2C8FA2A-D301-D648-A980-9D8E75E6186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0331616" y="3380687"/>
            <a:ext cx="759113" cy="361482"/>
          </a:xfrm>
          <a:prstGeom prst="rect">
            <a:avLst/>
          </a:prstGeom>
        </p:spPr>
      </p:pic>
      <p:pic>
        <p:nvPicPr>
          <p:cNvPr id="65" name="Picture 64" descr="A picture containing lamp, light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F8E0B2DB-2C05-CC4E-BBAD-CB7F40FBDCC7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034352" y="3363432"/>
            <a:ext cx="759113" cy="361482"/>
          </a:xfrm>
          <a:prstGeom prst="rect">
            <a:avLst/>
          </a:prstGeom>
        </p:spPr>
      </p:pic>
      <p:pic>
        <p:nvPicPr>
          <p:cNvPr id="66" name="Picture 65" descr="Graphical user interface, application&#10;&#10;Description automatically generated">
            <a:hlinkClick r:id="rId40"/>
            <a:extLst>
              <a:ext uri="{FF2B5EF4-FFF2-40B4-BE49-F238E27FC236}">
                <a16:creationId xmlns:a16="http://schemas.microsoft.com/office/drawing/2014/main" id="{60CD842F-32AE-3F4A-8B89-3107048A3BF8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9237641" y="5084545"/>
            <a:ext cx="889000" cy="990600"/>
          </a:xfrm>
          <a:prstGeom prst="rect">
            <a:avLst/>
          </a:prstGeom>
        </p:spPr>
      </p:pic>
      <p:pic>
        <p:nvPicPr>
          <p:cNvPr id="67" name="Picture 66">
            <a:hlinkClick r:id="rId42"/>
            <a:extLst>
              <a:ext uri="{FF2B5EF4-FFF2-40B4-BE49-F238E27FC236}">
                <a16:creationId xmlns:a16="http://schemas.microsoft.com/office/drawing/2014/main" id="{CDB59DCB-B5AA-7A45-8A27-D28FEA717142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5048003" y="1500081"/>
            <a:ext cx="342900" cy="203200"/>
          </a:xfrm>
          <a:prstGeom prst="rect">
            <a:avLst/>
          </a:prstGeom>
        </p:spPr>
      </p:pic>
      <p:pic>
        <p:nvPicPr>
          <p:cNvPr id="69" name="Picture 68">
            <a:hlinkClick r:id="rId42"/>
            <a:extLst>
              <a:ext uri="{FF2B5EF4-FFF2-40B4-BE49-F238E27FC236}">
                <a16:creationId xmlns:a16="http://schemas.microsoft.com/office/drawing/2014/main" id="{F8C3CB7E-A13C-2A4C-B8BA-C3D265C6A903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7898350" y="1139300"/>
            <a:ext cx="342900" cy="203200"/>
          </a:xfrm>
          <a:prstGeom prst="rect">
            <a:avLst/>
          </a:prstGeom>
        </p:spPr>
      </p:pic>
      <p:pic>
        <p:nvPicPr>
          <p:cNvPr id="71" name="Picture 70">
            <a:hlinkClick r:id="rId44"/>
            <a:extLst>
              <a:ext uri="{FF2B5EF4-FFF2-40B4-BE49-F238E27FC236}">
                <a16:creationId xmlns:a16="http://schemas.microsoft.com/office/drawing/2014/main" id="{AC3BCBE4-0369-C045-96B0-C4A4E9E234B2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5539169" y="1493731"/>
            <a:ext cx="342900" cy="203200"/>
          </a:xfrm>
          <a:prstGeom prst="rect">
            <a:avLst/>
          </a:prstGeom>
        </p:spPr>
      </p:pic>
      <p:pic>
        <p:nvPicPr>
          <p:cNvPr id="72" name="Picture 71">
            <a:hlinkClick r:id="rId44"/>
            <a:extLst>
              <a:ext uri="{FF2B5EF4-FFF2-40B4-BE49-F238E27FC236}">
                <a16:creationId xmlns:a16="http://schemas.microsoft.com/office/drawing/2014/main" id="{A995ED17-F6E9-A143-BDA9-BDBDFACF2E98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8315636" y="1135717"/>
            <a:ext cx="342900" cy="203200"/>
          </a:xfrm>
          <a:prstGeom prst="rect">
            <a:avLst/>
          </a:prstGeom>
        </p:spPr>
      </p:pic>
      <p:pic>
        <p:nvPicPr>
          <p:cNvPr id="73" name="Picture 72">
            <a:hlinkClick r:id="rId46"/>
            <a:extLst>
              <a:ext uri="{FF2B5EF4-FFF2-40B4-BE49-F238E27FC236}">
                <a16:creationId xmlns:a16="http://schemas.microsoft.com/office/drawing/2014/main" id="{41A3DBF1-F90B-8440-A028-F76EFF989B67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9437589" y="4644381"/>
            <a:ext cx="584200" cy="114300"/>
          </a:xfrm>
          <a:prstGeom prst="rect">
            <a:avLst/>
          </a:prstGeom>
        </p:spPr>
      </p:pic>
      <p:pic>
        <p:nvPicPr>
          <p:cNvPr id="74" name="Picture 73">
            <a:hlinkClick r:id="rId46"/>
            <a:extLst>
              <a:ext uri="{FF2B5EF4-FFF2-40B4-BE49-F238E27FC236}">
                <a16:creationId xmlns:a16="http://schemas.microsoft.com/office/drawing/2014/main" id="{0D44DEE8-98BF-8F47-8104-4972153554D7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5999016" y="4120266"/>
            <a:ext cx="584200" cy="114300"/>
          </a:xfrm>
          <a:prstGeom prst="rect">
            <a:avLst/>
          </a:prstGeom>
        </p:spPr>
      </p:pic>
      <p:pic>
        <p:nvPicPr>
          <p:cNvPr id="75" name="Picture 74" descr="A close up of a piece of paper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9755159B-18E7-544C-AF80-1920A20B5747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5123431" y="5206120"/>
            <a:ext cx="663864" cy="292100"/>
          </a:xfrm>
          <a:prstGeom prst="rect">
            <a:avLst/>
          </a:prstGeom>
        </p:spPr>
      </p:pic>
      <p:pic>
        <p:nvPicPr>
          <p:cNvPr id="76" name="Picture 75" descr="A close up of a piece of paper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B79B211B-3044-0C45-816C-BE0D4EFD4B4D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10367073" y="5173284"/>
            <a:ext cx="663864" cy="292100"/>
          </a:xfrm>
          <a:prstGeom prst="rect">
            <a:avLst/>
          </a:prstGeom>
        </p:spPr>
      </p:pic>
      <p:sp>
        <p:nvSpPr>
          <p:cNvPr id="77" name="Rectangle 76" descr="1ft Shelf">
            <a:extLst>
              <a:ext uri="{FF2B5EF4-FFF2-40B4-BE49-F238E27FC236}">
                <a16:creationId xmlns:a16="http://schemas.microsoft.com/office/drawing/2014/main" id="{8B8F3C5A-F4AE-C34E-94C8-262FCAA0BF79}"/>
              </a:ext>
            </a:extLst>
          </p:cNvPr>
          <p:cNvSpPr/>
          <p:nvPr/>
        </p:nvSpPr>
        <p:spPr>
          <a:xfrm>
            <a:off x="10289369" y="5469574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 77" descr="1ft Shelf">
            <a:extLst>
              <a:ext uri="{FF2B5EF4-FFF2-40B4-BE49-F238E27FC236}">
                <a16:creationId xmlns:a16="http://schemas.microsoft.com/office/drawing/2014/main" id="{FDA5DBAD-39FE-2647-8862-A77DDE292673}"/>
              </a:ext>
            </a:extLst>
          </p:cNvPr>
          <p:cNvSpPr/>
          <p:nvPr/>
        </p:nvSpPr>
        <p:spPr>
          <a:xfrm>
            <a:off x="5043883" y="5468287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9" name="Picture 78" descr="A picture containing knife, brush, food&#10;&#10;Description automatically generated">
            <a:hlinkClick r:id="rId50"/>
            <a:extLst>
              <a:ext uri="{FF2B5EF4-FFF2-40B4-BE49-F238E27FC236}">
                <a16:creationId xmlns:a16="http://schemas.microsoft.com/office/drawing/2014/main" id="{DE57CFB9-8FDA-1C4D-8F1F-C72C05559209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10356813" y="4441022"/>
            <a:ext cx="635318" cy="317659"/>
          </a:xfrm>
          <a:prstGeom prst="rect">
            <a:avLst/>
          </a:prstGeom>
        </p:spPr>
      </p:pic>
      <p:pic>
        <p:nvPicPr>
          <p:cNvPr id="81" name="Picture 80" descr="A picture containing lamp, sitting, bench, cat&#10;&#10;Description automatically generated">
            <a:hlinkClick r:id="rId52"/>
            <a:extLst>
              <a:ext uri="{FF2B5EF4-FFF2-40B4-BE49-F238E27FC236}">
                <a16:creationId xmlns:a16="http://schemas.microsoft.com/office/drawing/2014/main" id="{071C9D91-A53E-AB48-99D3-72F598B17BD9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9490272" y="3960713"/>
            <a:ext cx="675340" cy="270136"/>
          </a:xfrm>
          <a:prstGeom prst="rect">
            <a:avLst/>
          </a:prstGeom>
        </p:spPr>
      </p:pic>
      <p:pic>
        <p:nvPicPr>
          <p:cNvPr id="84" name="Picture 83" descr="A picture containing sitting, table, monitor, displayed&#10;&#10;Description automatically generated">
            <a:hlinkClick r:id="rId54"/>
            <a:extLst>
              <a:ext uri="{FF2B5EF4-FFF2-40B4-BE49-F238E27FC236}">
                <a16:creationId xmlns:a16="http://schemas.microsoft.com/office/drawing/2014/main" id="{F55507B6-EB56-734D-B7FD-89808E219CB0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9199916" y="1163087"/>
            <a:ext cx="558863" cy="386905"/>
          </a:xfrm>
          <a:prstGeom prst="rect">
            <a:avLst/>
          </a:prstGeom>
        </p:spPr>
      </p:pic>
      <p:pic>
        <p:nvPicPr>
          <p:cNvPr id="85" name="Picture 84">
            <a:hlinkClick r:id="rId56"/>
            <a:extLst>
              <a:ext uri="{FF2B5EF4-FFF2-40B4-BE49-F238E27FC236}">
                <a16:creationId xmlns:a16="http://schemas.microsoft.com/office/drawing/2014/main" id="{6D652A07-3FBB-4E4E-B6A0-E02ABFFE3658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10322187" y="4066212"/>
            <a:ext cx="715048" cy="149929"/>
          </a:xfrm>
          <a:prstGeom prst="rect">
            <a:avLst/>
          </a:prstGeom>
        </p:spPr>
      </p:pic>
      <p:pic>
        <p:nvPicPr>
          <p:cNvPr id="89" name="Picture 88" descr="A picture containing lamp, light&#10;&#10;Description automatically generated">
            <a:hlinkClick r:id="rId58"/>
            <a:extLst>
              <a:ext uri="{FF2B5EF4-FFF2-40B4-BE49-F238E27FC236}">
                <a16:creationId xmlns:a16="http://schemas.microsoft.com/office/drawing/2014/main" id="{B6211757-EE15-4C44-8872-823C2F19175F}"/>
              </a:ext>
            </a:extLst>
          </p:cNvPr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8721476" y="2272330"/>
            <a:ext cx="652698" cy="315348"/>
          </a:xfrm>
          <a:prstGeom prst="rect">
            <a:avLst/>
          </a:prstGeom>
        </p:spPr>
      </p:pic>
      <p:pic>
        <p:nvPicPr>
          <p:cNvPr id="90" name="Picture 89" descr="A picture containing lamp, light&#10;&#10;Description automatically generated">
            <a:hlinkClick r:id="rId58"/>
            <a:extLst>
              <a:ext uri="{FF2B5EF4-FFF2-40B4-BE49-F238E27FC236}">
                <a16:creationId xmlns:a16="http://schemas.microsoft.com/office/drawing/2014/main" id="{347DF6C5-B5A3-3146-AF97-C87FAC5643C1}"/>
              </a:ext>
            </a:extLst>
          </p:cNvPr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5883294" y="2415342"/>
            <a:ext cx="652698" cy="315348"/>
          </a:xfrm>
          <a:prstGeom prst="rect">
            <a:avLst/>
          </a:prstGeom>
        </p:spPr>
      </p:pic>
      <p:pic>
        <p:nvPicPr>
          <p:cNvPr id="95" name="Picture 94" descr="A picture containing blind, window, sitting, curtain&#10;&#10;Description automatically generated">
            <a:hlinkClick r:id="rId60"/>
            <a:extLst>
              <a:ext uri="{FF2B5EF4-FFF2-40B4-BE49-F238E27FC236}">
                <a16:creationId xmlns:a16="http://schemas.microsoft.com/office/drawing/2014/main" id="{CBB54469-DFA4-8B42-A4E2-0BF6BC0CF73E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8774339" y="3288203"/>
            <a:ext cx="577850" cy="457200"/>
          </a:xfrm>
          <a:prstGeom prst="rect">
            <a:avLst/>
          </a:prstGeom>
        </p:spPr>
      </p:pic>
      <p:sp>
        <p:nvSpPr>
          <p:cNvPr id="96" name="Rectangle 95" descr="1ft Shelf">
            <a:extLst>
              <a:ext uri="{FF2B5EF4-FFF2-40B4-BE49-F238E27FC236}">
                <a16:creationId xmlns:a16="http://schemas.microsoft.com/office/drawing/2014/main" id="{200F8DEB-6742-984E-AD10-59959F9B9B11}"/>
              </a:ext>
            </a:extLst>
          </p:cNvPr>
          <p:cNvSpPr/>
          <p:nvPr/>
        </p:nvSpPr>
        <p:spPr>
          <a:xfrm>
            <a:off x="8639377" y="2044528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Rectangle 96" descr="3ft Shelf">
            <a:extLst>
              <a:ext uri="{FF2B5EF4-FFF2-40B4-BE49-F238E27FC236}">
                <a16:creationId xmlns:a16="http://schemas.microsoft.com/office/drawing/2014/main" id="{B19EA04F-A10A-EC4C-8BA1-6D83D6D7FF8D}"/>
              </a:ext>
            </a:extLst>
          </p:cNvPr>
          <p:cNvSpPr/>
          <p:nvPr/>
        </p:nvSpPr>
        <p:spPr>
          <a:xfrm>
            <a:off x="8630543" y="4216510"/>
            <a:ext cx="248716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8" name="Picture 97" descr="A picture containing monitor, sign, sitting, computer&#10;&#10;Description automatically generated">
            <a:hlinkClick r:id="rId62"/>
            <a:extLst>
              <a:ext uri="{FF2B5EF4-FFF2-40B4-BE49-F238E27FC236}">
                <a16:creationId xmlns:a16="http://schemas.microsoft.com/office/drawing/2014/main" id="{C71E8340-5700-B14B-B884-DC821A2F7A35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7964668" y="2882144"/>
            <a:ext cx="654956" cy="860175"/>
          </a:xfrm>
          <a:prstGeom prst="rect">
            <a:avLst/>
          </a:prstGeom>
        </p:spPr>
      </p:pic>
      <p:pic>
        <p:nvPicPr>
          <p:cNvPr id="99" name="Picture 98" descr="A picture containing logo&#10;&#10;Description automatically generated">
            <a:hlinkClick r:id="rId64"/>
            <a:extLst>
              <a:ext uri="{FF2B5EF4-FFF2-40B4-BE49-F238E27FC236}">
                <a16:creationId xmlns:a16="http://schemas.microsoft.com/office/drawing/2014/main" id="{A1B087F7-FAAB-E047-B280-836C4B5C9C97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9135584" y="1586113"/>
            <a:ext cx="292608" cy="198973"/>
          </a:xfrm>
          <a:prstGeom prst="rect">
            <a:avLst/>
          </a:prstGeom>
        </p:spPr>
      </p:pic>
      <p:pic>
        <p:nvPicPr>
          <p:cNvPr id="100" name="Picture 99" descr="A picture containing logo&#10;&#10;Description automatically generated">
            <a:hlinkClick r:id="rId64"/>
            <a:extLst>
              <a:ext uri="{FF2B5EF4-FFF2-40B4-BE49-F238E27FC236}">
                <a16:creationId xmlns:a16="http://schemas.microsoft.com/office/drawing/2014/main" id="{6C25F96C-5205-DC47-9F83-B314083C8CFB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6243384" y="1970626"/>
            <a:ext cx="292608" cy="198973"/>
          </a:xfrm>
          <a:prstGeom prst="rect">
            <a:avLst/>
          </a:prstGeom>
        </p:spPr>
      </p:pic>
      <p:pic>
        <p:nvPicPr>
          <p:cNvPr id="80" name="Picture 79">
            <a:hlinkClick r:id="rId66"/>
            <a:extLst>
              <a:ext uri="{FF2B5EF4-FFF2-40B4-BE49-F238E27FC236}">
                <a16:creationId xmlns:a16="http://schemas.microsoft.com/office/drawing/2014/main" id="{8D37C7A1-CC14-DE41-800F-25A2E8A84FBC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10547218" y="1135907"/>
            <a:ext cx="292100" cy="876300"/>
          </a:xfrm>
          <a:prstGeom prst="rect">
            <a:avLst/>
          </a:prstGeom>
        </p:spPr>
      </p:pic>
      <p:pic>
        <p:nvPicPr>
          <p:cNvPr id="82" name="Picture 81" descr="Graphical user interface&#10;&#10;Description automatically generated">
            <a:hlinkClick r:id="rId68"/>
            <a:extLst>
              <a:ext uri="{FF2B5EF4-FFF2-40B4-BE49-F238E27FC236}">
                <a16:creationId xmlns:a16="http://schemas.microsoft.com/office/drawing/2014/main" id="{A50808A2-8BFF-544D-96CD-1EAEA526925B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9956037" y="1135717"/>
            <a:ext cx="3556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53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689DCEA-B267-D342-B478-C0155C347807}"/>
              </a:ext>
            </a:extLst>
          </p:cNvPr>
          <p:cNvSpPr txBox="1">
            <a:spLocks/>
          </p:cNvSpPr>
          <p:nvPr/>
        </p:nvSpPr>
        <p:spPr>
          <a:xfrm>
            <a:off x="838200" y="276676"/>
            <a:ext cx="7340600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Table of Contents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EAFDBBE-8614-0143-998B-67E5E075F26C}"/>
              </a:ext>
            </a:extLst>
          </p:cNvPr>
          <p:cNvSpPr txBox="1">
            <a:spLocks/>
          </p:cNvSpPr>
          <p:nvPr/>
        </p:nvSpPr>
        <p:spPr>
          <a:xfrm>
            <a:off x="838199" y="1016228"/>
            <a:ext cx="6114393" cy="49139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to Use the Planogram Builder</a:t>
            </a:r>
            <a:r>
              <a:rPr lang="en-US" sz="1400" u="dotted" dirty="0">
                <a:solidFill>
                  <a:srgbClr val="EC1A3A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</a:rPr>
              <a:t>	</a:t>
            </a: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</a:rPr>
              <a:t>3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Binders &amp; Accessories</a:t>
            </a:r>
            <a:r>
              <a:rPr lang="en-US" sz="1400" u="dotted" dirty="0">
                <a:solidFill>
                  <a:srgbClr val="EC1A3A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</a:rPr>
              <a:t>	</a:t>
            </a: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</a:rPr>
              <a:t>4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Campus Living &amp; Consumer Electronics</a:t>
            </a:r>
            <a:r>
              <a:rPr lang="en-US" sz="1400" u="dotted" dirty="0">
                <a:solidFill>
                  <a:srgbClr val="EC1A3A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</a:rPr>
              <a:t>	</a:t>
            </a: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</a:rPr>
              <a:t>5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Desk Accessories</a:t>
            </a:r>
            <a:r>
              <a:rPr lang="en-US" sz="1400" u="dotted" dirty="0">
                <a:solidFill>
                  <a:srgbClr val="EC1A3A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</a:rPr>
              <a:t>	</a:t>
            </a: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</a:rPr>
              <a:t>6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Dry Erase &amp; Cork</a:t>
            </a:r>
            <a:r>
              <a:rPr lang="en-US" sz="1400" u="dotted" dirty="0">
                <a:solidFill>
                  <a:srgbClr val="EC1A3A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</a:rPr>
              <a:t>	</a:t>
            </a: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</a:rPr>
              <a:t>7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Filing &amp; Storage</a:t>
            </a:r>
            <a:r>
              <a:rPr lang="en-US" sz="1400" u="dotted" dirty="0">
                <a:solidFill>
                  <a:srgbClr val="EC1A3A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</a:rPr>
              <a:t>	</a:t>
            </a: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</a:rPr>
              <a:t>8-9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Mailing Supplies</a:t>
            </a:r>
            <a:r>
              <a:rPr lang="en-US" sz="1400" u="dotted" dirty="0">
                <a:solidFill>
                  <a:srgbClr val="EC1A3A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</a:rPr>
              <a:t>	</a:t>
            </a: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</a:rPr>
              <a:t>10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Pads &amp; Paper</a:t>
            </a:r>
            <a:r>
              <a:rPr lang="en-US" sz="1400" u="dotted" dirty="0">
                <a:solidFill>
                  <a:srgbClr val="EC1A3A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</a:rPr>
              <a:t>	</a:t>
            </a: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</a:rPr>
              <a:t>11-14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Pencil Cases</a:t>
            </a:r>
            <a:r>
              <a:rPr lang="en-US" sz="1400" u="dotted" dirty="0">
                <a:solidFill>
                  <a:srgbClr val="EC1A3A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</a:rPr>
              <a:t>	</a:t>
            </a: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</a:rPr>
              <a:t>14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2ft &amp; 4ft Slat Wall</a:t>
            </a:r>
            <a:r>
              <a:rPr lang="en-US" sz="1400" u="dotted" dirty="0">
                <a:solidFill>
                  <a:srgbClr val="EC1A3A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</a:rPr>
              <a:t>	</a:t>
            </a: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</a:rPr>
              <a:t>15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Suggested Assortments</a:t>
            </a:r>
            <a:r>
              <a:rPr lang="en-US" sz="1400" u="dotted" dirty="0">
                <a:solidFill>
                  <a:srgbClr val="EC1A3A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</a:rPr>
              <a:t>	</a:t>
            </a: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23735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B004C-C9E0-F04B-9AAE-37F4760F300A}"/>
              </a:ext>
            </a:extLst>
          </p:cNvPr>
          <p:cNvSpPr txBox="1">
            <a:spLocks/>
          </p:cNvSpPr>
          <p:nvPr/>
        </p:nvSpPr>
        <p:spPr>
          <a:xfrm>
            <a:off x="838200" y="555739"/>
            <a:ext cx="5257800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Avenir Heavy" panose="02000503020000020003" pitchFamily="2" charset="0"/>
              </a:rPr>
              <a:t>How to Use the </a:t>
            </a:r>
            <a:br>
              <a:rPr lang="en-US" sz="3200" b="1" dirty="0">
                <a:latin typeface="Avenir Heavy" panose="02000503020000020003" pitchFamily="2" charset="0"/>
              </a:rPr>
            </a:br>
            <a:r>
              <a:rPr lang="en-US" sz="3200" b="1" dirty="0">
                <a:latin typeface="Avenir Heavy" panose="02000503020000020003" pitchFamily="2" charset="0"/>
              </a:rPr>
              <a:t>Planogram Builder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639CC-B12F-3940-B0F9-DD5D97427AFB}"/>
              </a:ext>
            </a:extLst>
          </p:cNvPr>
          <p:cNvSpPr txBox="1">
            <a:spLocks/>
          </p:cNvSpPr>
          <p:nvPr/>
        </p:nvSpPr>
        <p:spPr>
          <a:xfrm>
            <a:off x="838199" y="1578882"/>
            <a:ext cx="5836519" cy="4723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Select the product image that you would like to add to the Planogram.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Click Copy (</a:t>
            </a:r>
            <a:r>
              <a:rPr lang="en-US" sz="1600" dirty="0" err="1">
                <a:latin typeface="Avenir Light" panose="020B0402020203020204" pitchFamily="34" charset="77"/>
              </a:rPr>
              <a:t>Ctrl+C</a:t>
            </a:r>
            <a:r>
              <a:rPr lang="en-US" sz="1600" dirty="0">
                <a:latin typeface="Avenir Light" panose="020B0402020203020204" pitchFamily="34" charset="77"/>
              </a:rPr>
              <a:t>/⌘+C) in the upper left corner of </a:t>
            </a:r>
            <a:br>
              <a:rPr lang="en-US" sz="1600" dirty="0">
                <a:latin typeface="Avenir Light" panose="020B0402020203020204" pitchFamily="34" charset="77"/>
              </a:rPr>
            </a:br>
            <a:r>
              <a:rPr lang="en-US" sz="1600" dirty="0">
                <a:latin typeface="Avenir Light" panose="020B0402020203020204" pitchFamily="34" charset="77"/>
              </a:rPr>
              <a:t>your screen under the Home tab.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Go to the slat wall page.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Paste (</a:t>
            </a:r>
            <a:r>
              <a:rPr lang="en-US" sz="1600" dirty="0" err="1">
                <a:latin typeface="Avenir Light" panose="020B0402020203020204" pitchFamily="34" charset="77"/>
              </a:rPr>
              <a:t>Ctrl+V</a:t>
            </a:r>
            <a:r>
              <a:rPr lang="en-US" sz="1600" dirty="0">
                <a:latin typeface="Avenir Light" panose="020B0402020203020204" pitchFamily="34" charset="77"/>
              </a:rPr>
              <a:t>/⌘+V) the image you copied onto the slat wall page and move the image where desired.</a:t>
            </a:r>
            <a:br>
              <a:rPr lang="en-US" sz="1600" dirty="0">
                <a:latin typeface="Avenir Light" panose="020B0402020203020204" pitchFamily="34" charset="77"/>
              </a:rPr>
            </a:b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EC1A3A"/>
                </a:solidFill>
                <a:latin typeface="Avenir Heavy" panose="02000503020000020003" pitchFamily="2" charset="0"/>
              </a:rPr>
              <a:t>PRO TIP: </a:t>
            </a:r>
            <a:r>
              <a:rPr lang="en-US" sz="1600" dirty="0">
                <a:latin typeface="Avenir Light" panose="020B0402020203020204" pitchFamily="34" charset="77"/>
              </a:rPr>
              <a:t>Leave product images and slat walls at </a:t>
            </a:r>
            <a:br>
              <a:rPr lang="en-US" sz="1600" dirty="0">
                <a:latin typeface="Avenir Light" panose="020B0402020203020204" pitchFamily="34" charset="77"/>
              </a:rPr>
            </a:br>
            <a:r>
              <a:rPr lang="en-US" sz="1600" dirty="0">
                <a:latin typeface="Avenir Light" panose="020B0402020203020204" pitchFamily="34" charset="77"/>
              </a:rPr>
              <a:t>their current size within this document to keep sizing ratios accurate when you place your product on your slat walls. </a:t>
            </a:r>
            <a:br>
              <a:rPr lang="en-US" sz="1600" dirty="0">
                <a:latin typeface="Avenir Light" panose="020B0402020203020204" pitchFamily="34" charset="77"/>
              </a:rPr>
            </a:b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EC1A3A"/>
                </a:solidFill>
                <a:latin typeface="Avenir Light" panose="020B0402020203020204" pitchFamily="34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How to Use the Planogram Builder »  </a:t>
            </a:r>
            <a:endParaRPr lang="en-US" sz="1600" dirty="0">
              <a:solidFill>
                <a:srgbClr val="EC1A3A"/>
              </a:solidFill>
              <a:latin typeface="Avenir Light" panose="020B0402020203020204" pitchFamily="34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latin typeface="Avenir Light" panose="020B0402020203020204" pitchFamily="34" charset="77"/>
            </a:endParaRPr>
          </a:p>
        </p:txBody>
      </p:sp>
      <p:pic>
        <p:nvPicPr>
          <p:cNvPr id="4" name="Picture 3" descr="4ft Slat Wall">
            <a:extLst>
              <a:ext uri="{FF2B5EF4-FFF2-40B4-BE49-F238E27FC236}">
                <a16:creationId xmlns:a16="http://schemas.microsoft.com/office/drawing/2014/main" id="{D95F3883-361C-E243-9960-B25223B68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778" y="380057"/>
            <a:ext cx="3310128" cy="5569959"/>
          </a:xfrm>
          <a:prstGeom prst="rect">
            <a:avLst/>
          </a:prstGeom>
        </p:spPr>
      </p:pic>
      <p:sp>
        <p:nvSpPr>
          <p:cNvPr id="5" name="Rectangle 4" descr="4ft Shelf">
            <a:extLst>
              <a:ext uri="{FF2B5EF4-FFF2-40B4-BE49-F238E27FC236}">
                <a16:creationId xmlns:a16="http://schemas.microsoft.com/office/drawing/2014/main" id="{521CAE43-A3ED-B841-8177-31CB3B903E86}"/>
              </a:ext>
            </a:extLst>
          </p:cNvPr>
          <p:cNvSpPr/>
          <p:nvPr/>
        </p:nvSpPr>
        <p:spPr>
          <a:xfrm>
            <a:off x="7424778" y="4578261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hlinkClick r:id="rId4"/>
            <a:extLst>
              <a:ext uri="{FF2B5EF4-FFF2-40B4-BE49-F238E27FC236}">
                <a16:creationId xmlns:a16="http://schemas.microsoft.com/office/drawing/2014/main" id="{C6C2FD4D-D5A2-BC47-82FE-F45F48AB3B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1660" y="1375205"/>
            <a:ext cx="114300" cy="266700"/>
          </a:xfrm>
          <a:prstGeom prst="rect">
            <a:avLst/>
          </a:prstGeom>
        </p:spPr>
      </p:pic>
      <p:pic>
        <p:nvPicPr>
          <p:cNvPr id="7" name="Picture 6">
            <a:hlinkClick r:id="rId6"/>
            <a:extLst>
              <a:ext uri="{FF2B5EF4-FFF2-40B4-BE49-F238E27FC236}">
                <a16:creationId xmlns:a16="http://schemas.microsoft.com/office/drawing/2014/main" id="{EBE39BAE-A802-AB43-8D35-23A7D047B0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18888" y="1355898"/>
            <a:ext cx="127000" cy="279400"/>
          </a:xfrm>
          <a:prstGeom prst="rect">
            <a:avLst/>
          </a:prstGeom>
        </p:spPr>
      </p:pic>
      <p:pic>
        <p:nvPicPr>
          <p:cNvPr id="8" name="Picture 7">
            <a:hlinkClick r:id="rId8"/>
            <a:extLst>
              <a:ext uri="{FF2B5EF4-FFF2-40B4-BE49-F238E27FC236}">
                <a16:creationId xmlns:a16="http://schemas.microsoft.com/office/drawing/2014/main" id="{F6A91060-440E-D249-9054-067D0173ED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14052" y="802580"/>
            <a:ext cx="266700" cy="330200"/>
          </a:xfrm>
          <a:prstGeom prst="rect">
            <a:avLst/>
          </a:prstGeom>
        </p:spPr>
      </p:pic>
      <p:pic>
        <p:nvPicPr>
          <p:cNvPr id="9" name="Picture 8" descr="A screen shot of a computer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9AABA360-14A5-A443-94F0-023AC9C389B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07777" y="1588029"/>
            <a:ext cx="850900" cy="825500"/>
          </a:xfrm>
          <a:prstGeom prst="rect">
            <a:avLst/>
          </a:prstGeom>
        </p:spPr>
      </p:pic>
      <p:pic>
        <p:nvPicPr>
          <p:cNvPr id="10" name="Picture 9" descr="A picture containing monitor, sign, television, sitting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AA03C5D8-9BEB-2143-A23F-4B8DD05BCDD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36118" y="1588029"/>
            <a:ext cx="838200" cy="825500"/>
          </a:xfrm>
          <a:prstGeom prst="rect">
            <a:avLst/>
          </a:prstGeom>
        </p:spPr>
      </p:pic>
      <p:pic>
        <p:nvPicPr>
          <p:cNvPr id="11" name="Picture 10" descr="A screen shot of a computer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E32C7B7A-664F-7E46-8231-FF636816261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63809" y="1588029"/>
            <a:ext cx="850900" cy="825500"/>
          </a:xfrm>
          <a:prstGeom prst="rect">
            <a:avLst/>
          </a:prstGeom>
        </p:spPr>
      </p:pic>
      <p:pic>
        <p:nvPicPr>
          <p:cNvPr id="12" name="Picture 11" descr="Graphical user interface, application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A999864D-F62B-4245-87C9-B1A8E77C49F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201447" y="1588029"/>
            <a:ext cx="850900" cy="825500"/>
          </a:xfrm>
          <a:prstGeom prst="rect">
            <a:avLst/>
          </a:prstGeom>
        </p:spPr>
      </p:pic>
      <p:pic>
        <p:nvPicPr>
          <p:cNvPr id="13" name="Picture 12" descr="A screenshot of a cell phone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D18BCD26-D1B2-B647-80F2-502288DEE72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214990" y="2016330"/>
            <a:ext cx="330200" cy="381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EF21CE8-F27E-F04F-B2A8-4CE0D11915A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155160" y="806719"/>
            <a:ext cx="292100" cy="876300"/>
          </a:xfrm>
          <a:prstGeom prst="rect">
            <a:avLst/>
          </a:prstGeom>
        </p:spPr>
      </p:pic>
      <p:pic>
        <p:nvPicPr>
          <p:cNvPr id="15" name="Picture 14" descr="Graphical user interface&#10;&#10;Description automatically generated">
            <a:extLst>
              <a:ext uri="{FF2B5EF4-FFF2-40B4-BE49-F238E27FC236}">
                <a16:creationId xmlns:a16="http://schemas.microsoft.com/office/drawing/2014/main" id="{83F2DEE7-1942-6F4F-BDCA-FEFE03EE9B5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517376" y="789828"/>
            <a:ext cx="355600" cy="533400"/>
          </a:xfrm>
          <a:prstGeom prst="rect">
            <a:avLst/>
          </a:prstGeom>
        </p:spPr>
      </p:pic>
      <p:pic>
        <p:nvPicPr>
          <p:cNvPr id="16" name="Picture 15">
            <a:hlinkClick r:id="rId19"/>
            <a:extLst>
              <a:ext uri="{FF2B5EF4-FFF2-40B4-BE49-F238E27FC236}">
                <a16:creationId xmlns:a16="http://schemas.microsoft.com/office/drawing/2014/main" id="{4212EA53-7FA8-0943-AE6C-18594BC17FD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762222" y="1642982"/>
            <a:ext cx="304800" cy="152400"/>
          </a:xfrm>
          <a:prstGeom prst="rect">
            <a:avLst/>
          </a:prstGeom>
        </p:spPr>
      </p:pic>
      <p:pic>
        <p:nvPicPr>
          <p:cNvPr id="17" name="Picture 16" descr="Graphical user interfac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C41B5545-33C7-2542-97A3-5981FC56D17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547406" y="3994061"/>
            <a:ext cx="635000" cy="584200"/>
          </a:xfrm>
          <a:prstGeom prst="rect">
            <a:avLst/>
          </a:prstGeom>
        </p:spPr>
      </p:pic>
      <p:pic>
        <p:nvPicPr>
          <p:cNvPr id="18" name="Picture 17" descr="A close up of a window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865CEBEE-F548-8C4F-9FC9-D2B984A6D6A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011710" y="5760125"/>
            <a:ext cx="609600" cy="120650"/>
          </a:xfrm>
          <a:prstGeom prst="rect">
            <a:avLst/>
          </a:prstGeom>
        </p:spPr>
      </p:pic>
      <p:sp>
        <p:nvSpPr>
          <p:cNvPr id="19" name="Rectangle 18" descr="4ft Shelf">
            <a:extLst>
              <a:ext uri="{FF2B5EF4-FFF2-40B4-BE49-F238E27FC236}">
                <a16:creationId xmlns:a16="http://schemas.microsoft.com/office/drawing/2014/main" id="{715001AA-81FF-5349-8311-3CF95B2BA943}"/>
              </a:ext>
            </a:extLst>
          </p:cNvPr>
          <p:cNvSpPr/>
          <p:nvPr/>
        </p:nvSpPr>
        <p:spPr>
          <a:xfrm>
            <a:off x="7424778" y="5894626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19">
            <a:hlinkClick r:id="rId25"/>
            <a:extLst>
              <a:ext uri="{FF2B5EF4-FFF2-40B4-BE49-F238E27FC236}">
                <a16:creationId xmlns:a16="http://schemas.microsoft.com/office/drawing/2014/main" id="{1F2F79AC-BA1E-2E4D-806C-70E5646C72A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305033" y="4468693"/>
            <a:ext cx="612648" cy="73518"/>
          </a:xfrm>
          <a:prstGeom prst="rect">
            <a:avLst/>
          </a:prstGeom>
        </p:spPr>
      </p:pic>
      <p:pic>
        <p:nvPicPr>
          <p:cNvPr id="21" name="Picture 20" descr="A close up of a screen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38AF9F6C-56DB-8D4E-9222-A219F1CD0AFB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7535521" y="5007537"/>
            <a:ext cx="493484" cy="902715"/>
          </a:xfrm>
          <a:prstGeom prst="rect">
            <a:avLst/>
          </a:prstGeom>
        </p:spPr>
      </p:pic>
      <p:pic>
        <p:nvPicPr>
          <p:cNvPr id="22" name="Picture 21" descr="A picture containing graphical user interface&#10;&#10;Description automatically generated">
            <a:hlinkClick r:id="rId29"/>
            <a:extLst>
              <a:ext uri="{FF2B5EF4-FFF2-40B4-BE49-F238E27FC236}">
                <a16:creationId xmlns:a16="http://schemas.microsoft.com/office/drawing/2014/main" id="{65BF304F-438F-F142-81B8-66EE73ADAC1F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534706" y="1537269"/>
            <a:ext cx="660400" cy="850900"/>
          </a:xfrm>
          <a:prstGeom prst="rect">
            <a:avLst/>
          </a:prstGeom>
        </p:spPr>
      </p:pic>
      <p:sp>
        <p:nvSpPr>
          <p:cNvPr id="23" name="Rectangle 22" descr="4ft Shelf">
            <a:extLst>
              <a:ext uri="{FF2B5EF4-FFF2-40B4-BE49-F238E27FC236}">
                <a16:creationId xmlns:a16="http://schemas.microsoft.com/office/drawing/2014/main" id="{3B6E0E6C-3EAA-A24D-9F71-28F0DDBB522B}"/>
              </a:ext>
            </a:extLst>
          </p:cNvPr>
          <p:cNvSpPr/>
          <p:nvPr/>
        </p:nvSpPr>
        <p:spPr>
          <a:xfrm>
            <a:off x="7424778" y="2411181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 descr="4ft Shelf">
            <a:extLst>
              <a:ext uri="{FF2B5EF4-FFF2-40B4-BE49-F238E27FC236}">
                <a16:creationId xmlns:a16="http://schemas.microsoft.com/office/drawing/2014/main" id="{7B0B2106-43A0-174E-91AB-8004E225F318}"/>
              </a:ext>
            </a:extLst>
          </p:cNvPr>
          <p:cNvSpPr/>
          <p:nvPr/>
        </p:nvSpPr>
        <p:spPr>
          <a:xfrm>
            <a:off x="7425397" y="3559323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 descr="Graphical user interface, application&#10;&#10;Description automatically generated">
            <a:hlinkClick r:id="rId31"/>
            <a:extLst>
              <a:ext uri="{FF2B5EF4-FFF2-40B4-BE49-F238E27FC236}">
                <a16:creationId xmlns:a16="http://schemas.microsoft.com/office/drawing/2014/main" id="{48D8ABF0-6F52-624B-9A0C-0FA08F067D55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8143787" y="4994081"/>
            <a:ext cx="609600" cy="900545"/>
          </a:xfrm>
          <a:prstGeom prst="rect">
            <a:avLst/>
          </a:prstGeom>
        </p:spPr>
      </p:pic>
      <p:pic>
        <p:nvPicPr>
          <p:cNvPr id="26" name="Picture 25">
            <a:hlinkClick r:id="rId33"/>
            <a:extLst>
              <a:ext uri="{FF2B5EF4-FFF2-40B4-BE49-F238E27FC236}">
                <a16:creationId xmlns:a16="http://schemas.microsoft.com/office/drawing/2014/main" id="{4981B58F-FF49-AE4F-8514-AA1BD57B6000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8338981" y="3958624"/>
            <a:ext cx="584200" cy="51358"/>
          </a:xfrm>
          <a:prstGeom prst="rect">
            <a:avLst/>
          </a:prstGeom>
        </p:spPr>
      </p:pic>
      <p:sp>
        <p:nvSpPr>
          <p:cNvPr id="27" name="Rectangle 26" descr="1ft Shelf">
            <a:extLst>
              <a:ext uri="{FF2B5EF4-FFF2-40B4-BE49-F238E27FC236}">
                <a16:creationId xmlns:a16="http://schemas.microsoft.com/office/drawing/2014/main" id="{F1BAD9C6-02CD-CC4D-9F00-4E6424B28FDA}"/>
              </a:ext>
            </a:extLst>
          </p:cNvPr>
          <p:cNvSpPr/>
          <p:nvPr/>
        </p:nvSpPr>
        <p:spPr>
          <a:xfrm>
            <a:off x="7497127" y="1165775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8" name="Picture 27" descr="A screen shot of a computer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32481DC4-BE7F-9D45-A78C-A63E3C4B7E2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9079842" y="2799243"/>
            <a:ext cx="774700" cy="774700"/>
          </a:xfrm>
          <a:prstGeom prst="rect">
            <a:avLst/>
          </a:prstGeom>
        </p:spPr>
      </p:pic>
      <p:pic>
        <p:nvPicPr>
          <p:cNvPr id="29" name="Picture 28" descr="A picture containing lamp, light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BE6B6556-FDFA-5749-AD26-A8B5A91AC41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8271107" y="2026854"/>
            <a:ext cx="759113" cy="361482"/>
          </a:xfrm>
          <a:prstGeom prst="rect">
            <a:avLst/>
          </a:prstGeom>
        </p:spPr>
      </p:pic>
      <p:pic>
        <p:nvPicPr>
          <p:cNvPr id="30" name="Picture 29" descr="Graphical user interface, application&#10;&#10;Description automatically generated">
            <a:hlinkClick r:id="rId39"/>
            <a:extLst>
              <a:ext uri="{FF2B5EF4-FFF2-40B4-BE49-F238E27FC236}">
                <a16:creationId xmlns:a16="http://schemas.microsoft.com/office/drawing/2014/main" id="{5BFC68C7-B933-1847-A489-94A84A53C06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8855146" y="4899274"/>
            <a:ext cx="889000" cy="990600"/>
          </a:xfrm>
          <a:prstGeom prst="rect">
            <a:avLst/>
          </a:prstGeom>
        </p:spPr>
      </p:pic>
      <p:pic>
        <p:nvPicPr>
          <p:cNvPr id="31" name="Picture 30">
            <a:hlinkClick r:id="rId41"/>
            <a:extLst>
              <a:ext uri="{FF2B5EF4-FFF2-40B4-BE49-F238E27FC236}">
                <a16:creationId xmlns:a16="http://schemas.microsoft.com/office/drawing/2014/main" id="{46BBCB15-0DB9-3247-B7A2-20EBC1DEB426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7515855" y="954029"/>
            <a:ext cx="342900" cy="203200"/>
          </a:xfrm>
          <a:prstGeom prst="rect">
            <a:avLst/>
          </a:prstGeom>
        </p:spPr>
      </p:pic>
      <p:pic>
        <p:nvPicPr>
          <p:cNvPr id="32" name="Picture 31">
            <a:hlinkClick r:id="rId43"/>
            <a:extLst>
              <a:ext uri="{FF2B5EF4-FFF2-40B4-BE49-F238E27FC236}">
                <a16:creationId xmlns:a16="http://schemas.microsoft.com/office/drawing/2014/main" id="{D032FFAD-D237-E944-9C69-AAE83EBA3969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7933141" y="950446"/>
            <a:ext cx="342900" cy="203200"/>
          </a:xfrm>
          <a:prstGeom prst="rect">
            <a:avLst/>
          </a:prstGeom>
        </p:spPr>
      </p:pic>
      <p:pic>
        <p:nvPicPr>
          <p:cNvPr id="33" name="Picture 32">
            <a:hlinkClick r:id="rId45"/>
            <a:extLst>
              <a:ext uri="{FF2B5EF4-FFF2-40B4-BE49-F238E27FC236}">
                <a16:creationId xmlns:a16="http://schemas.microsoft.com/office/drawing/2014/main" id="{CA56CFC6-F9FD-C047-ADAE-EE2D40A6D129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9055094" y="4459110"/>
            <a:ext cx="584200" cy="114300"/>
          </a:xfrm>
          <a:prstGeom prst="rect">
            <a:avLst/>
          </a:prstGeom>
        </p:spPr>
      </p:pic>
      <p:pic>
        <p:nvPicPr>
          <p:cNvPr id="34" name="Picture 33" descr="A close up of a piece of paper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1B3EABEB-2A12-CF44-98EB-F3B51EE737B0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9984578" y="4988013"/>
            <a:ext cx="663864" cy="292100"/>
          </a:xfrm>
          <a:prstGeom prst="rect">
            <a:avLst/>
          </a:prstGeom>
        </p:spPr>
      </p:pic>
      <p:sp>
        <p:nvSpPr>
          <p:cNvPr id="35" name="Rectangle 34" descr="1ft Shelf">
            <a:extLst>
              <a:ext uri="{FF2B5EF4-FFF2-40B4-BE49-F238E27FC236}">
                <a16:creationId xmlns:a16="http://schemas.microsoft.com/office/drawing/2014/main" id="{9C9C325B-DF33-7644-B912-DFC9C64CC56C}"/>
              </a:ext>
            </a:extLst>
          </p:cNvPr>
          <p:cNvSpPr/>
          <p:nvPr/>
        </p:nvSpPr>
        <p:spPr>
          <a:xfrm>
            <a:off x="9912450" y="5284303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6" name="Picture 35" descr="A picture containing knife, brush, food&#10;&#10;Description automatically generated">
            <a:hlinkClick r:id="rId49"/>
            <a:extLst>
              <a:ext uri="{FF2B5EF4-FFF2-40B4-BE49-F238E27FC236}">
                <a16:creationId xmlns:a16="http://schemas.microsoft.com/office/drawing/2014/main" id="{AD0B02D8-7DAF-DE45-B804-C0A1AA65FF31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9974318" y="4255751"/>
            <a:ext cx="635318" cy="317659"/>
          </a:xfrm>
          <a:prstGeom prst="rect">
            <a:avLst/>
          </a:prstGeom>
        </p:spPr>
      </p:pic>
      <p:pic>
        <p:nvPicPr>
          <p:cNvPr id="37" name="Picture 36" descr="A picture containing lamp, sitting, bench, cat&#10;&#10;Description automatically generated">
            <a:hlinkClick r:id="rId51"/>
            <a:extLst>
              <a:ext uri="{FF2B5EF4-FFF2-40B4-BE49-F238E27FC236}">
                <a16:creationId xmlns:a16="http://schemas.microsoft.com/office/drawing/2014/main" id="{1E8DA41E-065F-C748-8E22-E462D706F920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9107777" y="3775442"/>
            <a:ext cx="675340" cy="270136"/>
          </a:xfrm>
          <a:prstGeom prst="rect">
            <a:avLst/>
          </a:prstGeom>
        </p:spPr>
      </p:pic>
      <p:pic>
        <p:nvPicPr>
          <p:cNvPr id="38" name="Picture 37" descr="A picture containing sitting, table, monitor, displayed&#10;&#10;Description automatically generated">
            <a:hlinkClick r:id="rId53"/>
            <a:extLst>
              <a:ext uri="{FF2B5EF4-FFF2-40B4-BE49-F238E27FC236}">
                <a16:creationId xmlns:a16="http://schemas.microsoft.com/office/drawing/2014/main" id="{E9D8A56D-A249-664F-9269-4E93B46786D3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8811494" y="789828"/>
            <a:ext cx="558863" cy="386905"/>
          </a:xfrm>
          <a:prstGeom prst="rect">
            <a:avLst/>
          </a:prstGeom>
        </p:spPr>
      </p:pic>
      <p:pic>
        <p:nvPicPr>
          <p:cNvPr id="39" name="Picture 38">
            <a:hlinkClick r:id="rId55"/>
            <a:extLst>
              <a:ext uri="{FF2B5EF4-FFF2-40B4-BE49-F238E27FC236}">
                <a16:creationId xmlns:a16="http://schemas.microsoft.com/office/drawing/2014/main" id="{495063CE-4DBD-7448-9593-DA8AB27ADCDB}"/>
              </a:ext>
            </a:extLst>
      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9939692" y="3880941"/>
            <a:ext cx="715048" cy="149929"/>
          </a:xfrm>
          <a:prstGeom prst="rect">
            <a:avLst/>
          </a:prstGeom>
        </p:spPr>
      </p:pic>
      <p:pic>
        <p:nvPicPr>
          <p:cNvPr id="40" name="Picture 39" descr="A picture containing lamp, light&#10;&#10;Description automatically generated">
            <a:hlinkClick r:id="rId57"/>
            <a:extLst>
              <a:ext uri="{FF2B5EF4-FFF2-40B4-BE49-F238E27FC236}">
                <a16:creationId xmlns:a16="http://schemas.microsoft.com/office/drawing/2014/main" id="{1DF03F21-A398-B047-8D39-77CF591C772A}"/>
              </a:ext>
            </a:extLst>
      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9956938" y="3242493"/>
            <a:ext cx="652698" cy="315348"/>
          </a:xfrm>
          <a:prstGeom prst="rect">
            <a:avLst/>
          </a:prstGeom>
        </p:spPr>
      </p:pic>
      <p:pic>
        <p:nvPicPr>
          <p:cNvPr id="41" name="Picture 40" descr="A picture containing blind, window, sitting, curtain&#10;&#10;Description automatically generated">
            <a:hlinkClick r:id="rId59"/>
            <a:extLst>
              <a:ext uri="{FF2B5EF4-FFF2-40B4-BE49-F238E27FC236}">
                <a16:creationId xmlns:a16="http://schemas.microsoft.com/office/drawing/2014/main" id="{5F6060A6-3581-5547-9849-2D902FEAF615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8391844" y="3102932"/>
            <a:ext cx="577850" cy="457200"/>
          </a:xfrm>
          <a:prstGeom prst="rect">
            <a:avLst/>
          </a:prstGeom>
        </p:spPr>
      </p:pic>
      <p:sp>
        <p:nvSpPr>
          <p:cNvPr id="42" name="Rectangle 41" descr="1ft Shelf">
            <a:extLst>
              <a:ext uri="{FF2B5EF4-FFF2-40B4-BE49-F238E27FC236}">
                <a16:creationId xmlns:a16="http://schemas.microsoft.com/office/drawing/2014/main" id="{447FBEFB-D5E2-8949-9A84-B8FD9B9B4032}"/>
              </a:ext>
            </a:extLst>
          </p:cNvPr>
          <p:cNvSpPr/>
          <p:nvPr/>
        </p:nvSpPr>
        <p:spPr>
          <a:xfrm>
            <a:off x="8254277" y="1817223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 descr="3ft Shelf">
            <a:extLst>
              <a:ext uri="{FF2B5EF4-FFF2-40B4-BE49-F238E27FC236}">
                <a16:creationId xmlns:a16="http://schemas.microsoft.com/office/drawing/2014/main" id="{697AB145-1C39-5C4E-BCE1-37D958FA2500}"/>
              </a:ext>
            </a:extLst>
          </p:cNvPr>
          <p:cNvSpPr/>
          <p:nvPr/>
        </p:nvSpPr>
        <p:spPr>
          <a:xfrm>
            <a:off x="8248048" y="4031239"/>
            <a:ext cx="248716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4" name="Picture 43" descr="A picture containing monitor, sign, sitting, computer&#10;&#10;Description automatically generated">
            <a:hlinkClick r:id="rId61"/>
            <a:extLst>
              <a:ext uri="{FF2B5EF4-FFF2-40B4-BE49-F238E27FC236}">
                <a16:creationId xmlns:a16="http://schemas.microsoft.com/office/drawing/2014/main" id="{D8769B88-FE88-F04A-9317-763957B793C0}"/>
              </a:ext>
            </a:extLst>
      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7582173" y="2696873"/>
            <a:ext cx="654956" cy="860175"/>
          </a:xfrm>
          <a:prstGeom prst="rect">
            <a:avLst/>
          </a:prstGeom>
        </p:spPr>
      </p:pic>
      <p:pic>
        <p:nvPicPr>
          <p:cNvPr id="45" name="Picture 44" descr="A picture containing logo&#10;&#10;Description automatically generated">
            <a:hlinkClick r:id="rId63"/>
            <a:extLst>
              <a:ext uri="{FF2B5EF4-FFF2-40B4-BE49-F238E27FC236}">
                <a16:creationId xmlns:a16="http://schemas.microsoft.com/office/drawing/2014/main" id="{1E85D291-222B-9A42-B2F0-B384C395EB37}"/>
              </a:ext>
            </a:extLst>
          </p:cNvPr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8928072" y="1235125"/>
            <a:ext cx="292608" cy="19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65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11A785-1890-654C-A90D-E9A72FB6B3B5}"/>
              </a:ext>
            </a:extLst>
          </p:cNvPr>
          <p:cNvSpPr txBox="1"/>
          <p:nvPr/>
        </p:nvSpPr>
        <p:spPr>
          <a:xfrm>
            <a:off x="621793" y="459813"/>
            <a:ext cx="3546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Binders &amp; Accessories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2F9537-2790-B441-A84F-A0DE25B9D3F1}"/>
              </a:ext>
            </a:extLst>
          </p:cNvPr>
          <p:cNvSpPr txBox="1">
            <a:spLocks/>
          </p:cNvSpPr>
          <p:nvPr/>
        </p:nvSpPr>
        <p:spPr>
          <a:xfrm>
            <a:off x="4484872" y="1946427"/>
            <a:ext cx="1477274" cy="733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15308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Wilson Jones View Tab Student Index Divider with Pocket Multi 5 Tab</a:t>
            </a:r>
          </a:p>
        </p:txBody>
      </p:sp>
      <p:pic>
        <p:nvPicPr>
          <p:cNvPr id="5" name="Picture 4" descr="A picture containing diagram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37AC3C7D-CFE1-254A-8225-013793A273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0188" y="1172924"/>
            <a:ext cx="584200" cy="711200"/>
          </a:xfrm>
          <a:prstGeom prst="rect">
            <a:avLst/>
          </a:prstGeom>
        </p:spPr>
      </p:pic>
      <p:pic>
        <p:nvPicPr>
          <p:cNvPr id="6" name="Picture 5" descr="A close up of a sign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F6580FC4-87F4-9A4A-A244-C48B416C40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8630" y="3115406"/>
            <a:ext cx="609600" cy="774700"/>
          </a:xfrm>
          <a:prstGeom prst="rect">
            <a:avLst/>
          </a:prstGeom>
        </p:spPr>
      </p:pic>
      <p:pic>
        <p:nvPicPr>
          <p:cNvPr id="11" name="Picture 10" descr="Graphical user interface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FBACDB4D-185A-0240-B294-D67B5564E3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179" y="3064606"/>
            <a:ext cx="723900" cy="825500"/>
          </a:xfrm>
          <a:prstGeom prst="rect">
            <a:avLst/>
          </a:prstGeom>
        </p:spPr>
      </p:pic>
      <p:pic>
        <p:nvPicPr>
          <p:cNvPr id="12" name="Picture 11" descr="Graphical user interface, application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4CBDC80B-7C8D-1547-8E82-481F3E48908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79055" y="4773455"/>
            <a:ext cx="889000" cy="990600"/>
          </a:xfrm>
          <a:prstGeom prst="rect">
            <a:avLst/>
          </a:prstGeom>
        </p:spPr>
      </p:pic>
      <p:pic>
        <p:nvPicPr>
          <p:cNvPr id="13" name="Picture 12">
            <a:hlinkClick r:id="rId10"/>
            <a:extLst>
              <a:ext uri="{FF2B5EF4-FFF2-40B4-BE49-F238E27FC236}">
                <a16:creationId xmlns:a16="http://schemas.microsoft.com/office/drawing/2014/main" id="{9F116202-FCCF-144C-BD48-7BE0E447640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73977" y="4823074"/>
            <a:ext cx="304800" cy="508000"/>
          </a:xfrm>
          <a:prstGeom prst="rect">
            <a:avLst/>
          </a:prstGeom>
        </p:spPr>
      </p:pic>
      <p:pic>
        <p:nvPicPr>
          <p:cNvPr id="14" name="Picture 13">
            <a:hlinkClick r:id="rId10"/>
            <a:extLst>
              <a:ext uri="{FF2B5EF4-FFF2-40B4-BE49-F238E27FC236}">
                <a16:creationId xmlns:a16="http://schemas.microsoft.com/office/drawing/2014/main" id="{D65AB54E-B401-214C-A2FE-317F4D6768F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65819" y="4895357"/>
            <a:ext cx="304800" cy="495300"/>
          </a:xfrm>
          <a:prstGeom prst="rect">
            <a:avLst/>
          </a:prstGeom>
        </p:spPr>
      </p:pic>
      <p:pic>
        <p:nvPicPr>
          <p:cNvPr id="15" name="Picture 14">
            <a:hlinkClick r:id="rId10"/>
            <a:extLst>
              <a:ext uri="{FF2B5EF4-FFF2-40B4-BE49-F238E27FC236}">
                <a16:creationId xmlns:a16="http://schemas.microsoft.com/office/drawing/2014/main" id="{107069BE-3154-5344-8DBB-AFB7D303AF0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70361" y="4950069"/>
            <a:ext cx="304800" cy="482600"/>
          </a:xfrm>
          <a:prstGeom prst="rect">
            <a:avLst/>
          </a:prstGeom>
        </p:spPr>
      </p:pic>
      <p:pic>
        <p:nvPicPr>
          <p:cNvPr id="16" name="Picture 15">
            <a:hlinkClick r:id="rId10"/>
            <a:extLst>
              <a:ext uri="{FF2B5EF4-FFF2-40B4-BE49-F238E27FC236}">
                <a16:creationId xmlns:a16="http://schemas.microsoft.com/office/drawing/2014/main" id="{B8527F78-F8A3-214F-AE44-9F13CA0DC42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69898" y="5104430"/>
            <a:ext cx="304800" cy="495300"/>
          </a:xfrm>
          <a:prstGeom prst="rect">
            <a:avLst/>
          </a:prstGeom>
        </p:spPr>
      </p:pic>
      <p:pic>
        <p:nvPicPr>
          <p:cNvPr id="17" name="Picture 16">
            <a:hlinkClick r:id="rId10"/>
            <a:extLst>
              <a:ext uri="{FF2B5EF4-FFF2-40B4-BE49-F238E27FC236}">
                <a16:creationId xmlns:a16="http://schemas.microsoft.com/office/drawing/2014/main" id="{C6B13F58-91D0-BC4D-AFCD-55CE328F9BA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61740" y="5185019"/>
            <a:ext cx="317500" cy="520700"/>
          </a:xfrm>
          <a:prstGeom prst="rect">
            <a:avLst/>
          </a:prstGeom>
        </p:spPr>
      </p:pic>
      <p:pic>
        <p:nvPicPr>
          <p:cNvPr id="18" name="Picture 17">
            <a:hlinkClick r:id="rId10"/>
            <a:extLst>
              <a:ext uri="{FF2B5EF4-FFF2-40B4-BE49-F238E27FC236}">
                <a16:creationId xmlns:a16="http://schemas.microsoft.com/office/drawing/2014/main" id="{59B1C577-63F7-854F-9C40-5362D2D2BF6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66283" y="5259258"/>
            <a:ext cx="304800" cy="508000"/>
          </a:xfrm>
          <a:prstGeom prst="rect">
            <a:avLst/>
          </a:prstGeom>
        </p:spPr>
      </p:pic>
      <p:pic>
        <p:nvPicPr>
          <p:cNvPr id="19" name="Picture 18" descr="A close up of a device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B8719A44-8697-F94B-8BCE-003B1A86FF6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40442" y="1078095"/>
            <a:ext cx="635000" cy="774700"/>
          </a:xfrm>
          <a:prstGeom prst="rect">
            <a:avLst/>
          </a:prstGeom>
        </p:spPr>
      </p:pic>
      <p:pic>
        <p:nvPicPr>
          <p:cNvPr id="20" name="Picture 19" descr="A close up of a device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DE54DA55-CF21-E241-BBCE-F6C9036CAF2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803159" y="1134824"/>
            <a:ext cx="609600" cy="749300"/>
          </a:xfrm>
          <a:prstGeom prst="rect">
            <a:avLst/>
          </a:prstGeom>
        </p:spPr>
      </p:pic>
      <p:pic>
        <p:nvPicPr>
          <p:cNvPr id="21" name="Picture 20" descr="Text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A305FEEF-DC91-2649-ADE4-32F80DB3B00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536780" y="1075789"/>
            <a:ext cx="635000" cy="787400"/>
          </a:xfrm>
          <a:prstGeom prst="rect">
            <a:avLst/>
          </a:prstGeom>
        </p:spPr>
      </p:pic>
      <p:pic>
        <p:nvPicPr>
          <p:cNvPr id="22" name="Picture 21" descr="A picture containing diagram, text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4B8E8E0B-024C-134B-B091-7F7C3ED8090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661044" y="1050389"/>
            <a:ext cx="635000" cy="812800"/>
          </a:xfrm>
          <a:prstGeom prst="rect">
            <a:avLst/>
          </a:prstGeom>
        </p:spPr>
      </p:pic>
      <p:pic>
        <p:nvPicPr>
          <p:cNvPr id="23" name="Picture 22" descr="Graphical user interface, application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BE4F2ACD-1DFB-9E41-9C44-AB70A6B63D3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422985" y="4925381"/>
            <a:ext cx="812800" cy="825500"/>
          </a:xfrm>
          <a:prstGeom prst="rect">
            <a:avLst/>
          </a:prstGeom>
        </p:spPr>
      </p:pic>
      <p:pic>
        <p:nvPicPr>
          <p:cNvPr id="24" name="Picture 23" descr="Graphical user interface, application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BA2DBAF3-6E19-1143-B6F3-F20C0442ABE7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405359" y="3039792"/>
            <a:ext cx="812800" cy="850314"/>
          </a:xfrm>
          <a:prstGeom prst="rect">
            <a:avLst/>
          </a:prstGeom>
        </p:spPr>
      </p:pic>
      <p:pic>
        <p:nvPicPr>
          <p:cNvPr id="25" name="Picture 24" descr="A close up of a computer&#10;&#10;Description automatically generated">
            <a:hlinkClick r:id="rId29"/>
            <a:extLst>
              <a:ext uri="{FF2B5EF4-FFF2-40B4-BE49-F238E27FC236}">
                <a16:creationId xmlns:a16="http://schemas.microsoft.com/office/drawing/2014/main" id="{3F4F32D0-3B4A-D54B-9A07-1A1D6C355D9F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445871" y="4895705"/>
            <a:ext cx="571773" cy="844665"/>
          </a:xfrm>
          <a:prstGeom prst="rect">
            <a:avLst/>
          </a:prstGeom>
        </p:spPr>
      </p:pic>
      <p:pic>
        <p:nvPicPr>
          <p:cNvPr id="26" name="Picture 25" descr="A close up of a machine&#10;&#10;Description automatically generated">
            <a:hlinkClick r:id="rId29"/>
            <a:extLst>
              <a:ext uri="{FF2B5EF4-FFF2-40B4-BE49-F238E27FC236}">
                <a16:creationId xmlns:a16="http://schemas.microsoft.com/office/drawing/2014/main" id="{D5251B10-668E-7E48-8720-EF10EA2A9A6E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36593" y="4884281"/>
            <a:ext cx="818868" cy="856089"/>
          </a:xfrm>
          <a:prstGeom prst="rect">
            <a:avLst/>
          </a:prstGeom>
        </p:spPr>
      </p:pic>
      <p:pic>
        <p:nvPicPr>
          <p:cNvPr id="27" name="Picture 26" descr="Graphical user interface, application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4E7BB0D5-36D4-8F4A-98DE-2ED397164DEF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9272166" y="3064606"/>
            <a:ext cx="558800" cy="825500"/>
          </a:xfrm>
          <a:prstGeom prst="rect">
            <a:avLst/>
          </a:prstGeom>
        </p:spPr>
      </p:pic>
      <p:pic>
        <p:nvPicPr>
          <p:cNvPr id="28" name="Picture 27" descr="A picture containing indoor, sitting, photo, television&#10;&#10;Description automatically generated">
            <a:hlinkClick r:id="rId33"/>
            <a:extLst>
              <a:ext uri="{FF2B5EF4-FFF2-40B4-BE49-F238E27FC236}">
                <a16:creationId xmlns:a16="http://schemas.microsoft.com/office/drawing/2014/main" id="{691A949C-8257-0F4B-9863-E362DDC3B922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6398849" y="3128106"/>
            <a:ext cx="622300" cy="762000"/>
          </a:xfrm>
          <a:prstGeom prst="rect">
            <a:avLst/>
          </a:prstGeom>
        </p:spPr>
      </p:pic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088E3415-6142-864B-B127-387906ECED30}"/>
              </a:ext>
            </a:extLst>
          </p:cNvPr>
          <p:cNvSpPr txBox="1">
            <a:spLocks/>
          </p:cNvSpPr>
          <p:nvPr/>
        </p:nvSpPr>
        <p:spPr>
          <a:xfrm>
            <a:off x="4166974" y="3913532"/>
            <a:ext cx="183401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64024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GBC Recycled Pressboard Prong Report Cover Black 8.5x11in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8004F76F-DB63-344F-A8C5-563A29F45901}"/>
              </a:ext>
            </a:extLst>
          </p:cNvPr>
          <p:cNvSpPr txBox="1">
            <a:spLocks/>
          </p:cNvSpPr>
          <p:nvPr/>
        </p:nvSpPr>
        <p:spPr>
          <a:xfrm>
            <a:off x="321619" y="3926026"/>
            <a:ext cx="133346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64948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Flex Divider </a:t>
            </a:r>
            <a:r>
              <a:rPr lang="en-US" sz="900" dirty="0" err="1">
                <a:latin typeface="Avenir Light" panose="020B0402020203020204" pitchFamily="34" charset="77"/>
              </a:rPr>
              <a:t>NotePocket</a:t>
            </a:r>
            <a:r>
              <a:rPr lang="en-US" sz="900" dirty="0">
                <a:latin typeface="Avenir Light" panose="020B0402020203020204" pitchFamily="34" charset="77"/>
              </a:rPr>
              <a:t> Asst 9.5x11in 3 Tab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B4A98F8-5469-3947-893D-83CE83C47AD8}"/>
              </a:ext>
            </a:extLst>
          </p:cNvPr>
          <p:cNvSpPr txBox="1">
            <a:spLocks/>
          </p:cNvSpPr>
          <p:nvPr/>
        </p:nvSpPr>
        <p:spPr>
          <a:xfrm>
            <a:off x="2460159" y="5819670"/>
            <a:ext cx="1356754" cy="572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64950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Zipper Binder Asst 1.5in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9578C274-14DC-BF49-8995-E1F6E982F879}"/>
              </a:ext>
            </a:extLst>
          </p:cNvPr>
          <p:cNvSpPr txBox="1">
            <a:spLocks/>
          </p:cNvSpPr>
          <p:nvPr/>
        </p:nvSpPr>
        <p:spPr>
          <a:xfrm>
            <a:off x="6184942" y="5819670"/>
            <a:ext cx="211620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65987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  <a:r>
              <a:rPr lang="en-US" sz="900" dirty="0" err="1">
                <a:latin typeface="Avenir Light" panose="020B0402020203020204" pitchFamily="34" charset="77"/>
              </a:rPr>
              <a:t>Xpanz</a:t>
            </a:r>
            <a:r>
              <a:rPr lang="en-US" sz="900" dirty="0">
                <a:latin typeface="Avenir Light" panose="020B0402020203020204" pitchFamily="34" charset="77"/>
              </a:rPr>
              <a:t> Pencil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Pouch Asst 6.38x10in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9E896A52-B45F-2449-97A5-D54AB6C8FA48}"/>
              </a:ext>
            </a:extLst>
          </p:cNvPr>
          <p:cNvSpPr txBox="1">
            <a:spLocks/>
          </p:cNvSpPr>
          <p:nvPr/>
        </p:nvSpPr>
        <p:spPr>
          <a:xfrm>
            <a:off x="389864" y="1921584"/>
            <a:ext cx="157207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77298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Wilson Jones Insertable Index Divider Buff with Multi Tabs 5 Tab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C1F98F4D-CA6D-6047-B508-CFEFCD092339}"/>
              </a:ext>
            </a:extLst>
          </p:cNvPr>
          <p:cNvSpPr txBox="1">
            <a:spLocks/>
          </p:cNvSpPr>
          <p:nvPr/>
        </p:nvSpPr>
        <p:spPr>
          <a:xfrm>
            <a:off x="536593" y="5819670"/>
            <a:ext cx="148105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105355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Plastic View Binder Asst 1.5in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FDD4D107-20C0-164D-9AAE-994FD2BF1AEA}"/>
              </a:ext>
            </a:extLst>
          </p:cNvPr>
          <p:cNvSpPr txBox="1">
            <a:spLocks/>
          </p:cNvSpPr>
          <p:nvPr/>
        </p:nvSpPr>
        <p:spPr>
          <a:xfrm>
            <a:off x="6427816" y="3936310"/>
            <a:ext cx="1527296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115987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GBC Hidden Swing Report Cover Black 9x11.5in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974926AD-48A9-C34D-8FC1-F0FD5D5D5B54}"/>
              </a:ext>
            </a:extLst>
          </p:cNvPr>
          <p:cNvSpPr txBox="1">
            <a:spLocks/>
          </p:cNvSpPr>
          <p:nvPr/>
        </p:nvSpPr>
        <p:spPr>
          <a:xfrm>
            <a:off x="3953275" y="5819670"/>
            <a:ext cx="176609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105348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Zipper Binder with Exterior Pocket Asst 2in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C3EEC27E-1AB4-D54D-81E8-906588751991}"/>
              </a:ext>
            </a:extLst>
          </p:cNvPr>
          <p:cNvSpPr txBox="1">
            <a:spLocks/>
          </p:cNvSpPr>
          <p:nvPr/>
        </p:nvSpPr>
        <p:spPr>
          <a:xfrm>
            <a:off x="8405359" y="3926026"/>
            <a:ext cx="143442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105352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Plastic Ring Binder Asst 1.5in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73415CC7-E8F3-554D-8266-B25FCD49A34F}"/>
              </a:ext>
            </a:extLst>
          </p:cNvPr>
          <p:cNvSpPr txBox="1">
            <a:spLocks/>
          </p:cNvSpPr>
          <p:nvPr/>
        </p:nvSpPr>
        <p:spPr>
          <a:xfrm>
            <a:off x="2751407" y="1952913"/>
            <a:ext cx="144858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77299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Wilson Jones Insertable Index Divider Buff with Multi Tabs 8 Tab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503BF896-0D41-B342-9A39-C71C64A40DCC}"/>
              </a:ext>
            </a:extLst>
          </p:cNvPr>
          <p:cNvSpPr txBox="1">
            <a:spLocks/>
          </p:cNvSpPr>
          <p:nvPr/>
        </p:nvSpPr>
        <p:spPr>
          <a:xfrm>
            <a:off x="6520112" y="1931978"/>
            <a:ext cx="1527296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77300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Wilson Jones Insertable Index Divider Buff with Clear Tabs 5 Tab</a:t>
            </a: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CD97C065-97E8-C848-B14F-10068B92C534}"/>
              </a:ext>
            </a:extLst>
          </p:cNvPr>
          <p:cNvSpPr txBox="1">
            <a:spLocks/>
          </p:cNvSpPr>
          <p:nvPr/>
        </p:nvSpPr>
        <p:spPr>
          <a:xfrm>
            <a:off x="8568178" y="1931978"/>
            <a:ext cx="152729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77301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Wilson Jones Insertable Index Divider Buff with Clear Tabs 8 Tab</a:t>
            </a:r>
          </a:p>
        </p:txBody>
      </p:sp>
      <p:pic>
        <p:nvPicPr>
          <p:cNvPr id="41" name="Picture 40">
            <a:hlinkClick r:id="rId19"/>
            <a:extLst>
              <a:ext uri="{FF2B5EF4-FFF2-40B4-BE49-F238E27FC236}">
                <a16:creationId xmlns:a16="http://schemas.microsoft.com/office/drawing/2014/main" id="{909CF499-40BA-8B46-A65C-0C25D8F46253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472697" y="1703301"/>
            <a:ext cx="639159" cy="161626"/>
          </a:xfrm>
          <a:prstGeom prst="rect">
            <a:avLst/>
          </a:prstGeom>
        </p:spPr>
      </p:pic>
      <p:pic>
        <p:nvPicPr>
          <p:cNvPr id="42" name="Picture 41">
            <a:hlinkClick r:id="rId19"/>
            <a:extLst>
              <a:ext uri="{FF2B5EF4-FFF2-40B4-BE49-F238E27FC236}">
                <a16:creationId xmlns:a16="http://schemas.microsoft.com/office/drawing/2014/main" id="{7761E2D2-E194-DE45-AF52-F466AD09246B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472307" y="1481869"/>
            <a:ext cx="642364" cy="144677"/>
          </a:xfrm>
          <a:prstGeom prst="rect">
            <a:avLst/>
          </a:prstGeom>
        </p:spPr>
      </p:pic>
      <p:pic>
        <p:nvPicPr>
          <p:cNvPr id="43" name="Picture 42" descr="A picture containing indoor, car, sitting, computer&#10;&#10;Description automatically generated">
            <a:hlinkClick r:id="rId33"/>
            <a:extLst>
              <a:ext uri="{FF2B5EF4-FFF2-40B4-BE49-F238E27FC236}">
                <a16:creationId xmlns:a16="http://schemas.microsoft.com/office/drawing/2014/main" id="{753FF880-F962-CC43-A9DC-30AB0BCF9120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7063406" y="3439144"/>
            <a:ext cx="655711" cy="208635"/>
          </a:xfrm>
          <a:prstGeom prst="rect">
            <a:avLst/>
          </a:prstGeom>
        </p:spPr>
      </p:pic>
      <p:pic>
        <p:nvPicPr>
          <p:cNvPr id="44" name="Picture 43" descr="A picture containing indoor, sitting, computer, computer&#10;&#10;Description automatically generated">
            <a:hlinkClick r:id="rId33"/>
            <a:extLst>
              <a:ext uri="{FF2B5EF4-FFF2-40B4-BE49-F238E27FC236}">
                <a16:creationId xmlns:a16="http://schemas.microsoft.com/office/drawing/2014/main" id="{7B7A6BC4-C282-674A-9415-532746E01C7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7064790" y="3704755"/>
            <a:ext cx="762000" cy="185351"/>
          </a:xfrm>
          <a:prstGeom prst="rect">
            <a:avLst/>
          </a:prstGeom>
        </p:spPr>
      </p:pic>
      <p:pic>
        <p:nvPicPr>
          <p:cNvPr id="45" name="Picture 44">
            <a:hlinkClick r:id="rId10"/>
            <a:extLst>
              <a:ext uri="{FF2B5EF4-FFF2-40B4-BE49-F238E27FC236}">
                <a16:creationId xmlns:a16="http://schemas.microsoft.com/office/drawing/2014/main" id="{25870D02-28FD-7845-BB72-2B8BFBEBC62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6784171" y="4875136"/>
            <a:ext cx="304800" cy="508000"/>
          </a:xfrm>
          <a:prstGeom prst="rect">
            <a:avLst/>
          </a:prstGeom>
        </p:spPr>
      </p:pic>
      <p:pic>
        <p:nvPicPr>
          <p:cNvPr id="46" name="Picture 45">
            <a:hlinkClick r:id="rId10"/>
            <a:extLst>
              <a:ext uri="{FF2B5EF4-FFF2-40B4-BE49-F238E27FC236}">
                <a16:creationId xmlns:a16="http://schemas.microsoft.com/office/drawing/2014/main" id="{39FB52C6-D7C6-694D-81C6-CFAB2E41675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6200000">
            <a:off x="7044652" y="4971851"/>
            <a:ext cx="304800" cy="495300"/>
          </a:xfrm>
          <a:prstGeom prst="rect">
            <a:avLst/>
          </a:prstGeom>
        </p:spPr>
      </p:pic>
      <p:pic>
        <p:nvPicPr>
          <p:cNvPr id="47" name="Picture 46">
            <a:hlinkClick r:id="rId10"/>
            <a:extLst>
              <a:ext uri="{FF2B5EF4-FFF2-40B4-BE49-F238E27FC236}">
                <a16:creationId xmlns:a16="http://schemas.microsoft.com/office/drawing/2014/main" id="{0CDC0296-C9DA-E945-AE3A-B6118AF1040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6200000">
            <a:off x="7459411" y="5057716"/>
            <a:ext cx="304800" cy="482600"/>
          </a:xfrm>
          <a:prstGeom prst="rect">
            <a:avLst/>
          </a:prstGeom>
        </p:spPr>
      </p:pic>
      <p:pic>
        <p:nvPicPr>
          <p:cNvPr id="48" name="Picture 47">
            <a:hlinkClick r:id="rId10"/>
            <a:extLst>
              <a:ext uri="{FF2B5EF4-FFF2-40B4-BE49-F238E27FC236}">
                <a16:creationId xmlns:a16="http://schemas.microsoft.com/office/drawing/2014/main" id="{7F265076-0850-1C43-8BA1-AC4B0B07142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6200000">
            <a:off x="6886442" y="5139795"/>
            <a:ext cx="304800" cy="495300"/>
          </a:xfrm>
          <a:prstGeom prst="rect">
            <a:avLst/>
          </a:prstGeom>
        </p:spPr>
      </p:pic>
      <p:pic>
        <p:nvPicPr>
          <p:cNvPr id="49" name="Picture 48">
            <a:hlinkClick r:id="rId10"/>
            <a:extLst>
              <a:ext uri="{FF2B5EF4-FFF2-40B4-BE49-F238E27FC236}">
                <a16:creationId xmlns:a16="http://schemas.microsoft.com/office/drawing/2014/main" id="{EC5CF410-82A0-AE41-B988-233C7306CB8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6200000">
            <a:off x="7165516" y="5224548"/>
            <a:ext cx="317500" cy="520700"/>
          </a:xfrm>
          <a:prstGeom prst="rect">
            <a:avLst/>
          </a:prstGeom>
        </p:spPr>
      </p:pic>
      <p:pic>
        <p:nvPicPr>
          <p:cNvPr id="50" name="Picture 49">
            <a:hlinkClick r:id="rId10"/>
            <a:extLst>
              <a:ext uri="{FF2B5EF4-FFF2-40B4-BE49-F238E27FC236}">
                <a16:creationId xmlns:a16="http://schemas.microsoft.com/office/drawing/2014/main" id="{27BA2403-0151-7E4D-A440-EC1755C224C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6200000">
            <a:off x="7506795" y="5339209"/>
            <a:ext cx="304800" cy="508000"/>
          </a:xfrm>
          <a:prstGeom prst="rect">
            <a:avLst/>
          </a:prstGeom>
        </p:spPr>
      </p:pic>
      <p:pic>
        <p:nvPicPr>
          <p:cNvPr id="52" name="Picture 51">
            <a:hlinkClick r:id="rId2"/>
            <a:extLst>
              <a:ext uri="{FF2B5EF4-FFF2-40B4-BE49-F238E27FC236}">
                <a16:creationId xmlns:a16="http://schemas.microsoft.com/office/drawing/2014/main" id="{CDC98DF1-6B89-6C4F-8E60-2980A196086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235785" y="1731835"/>
            <a:ext cx="715048" cy="149929"/>
          </a:xfrm>
          <a:prstGeom prst="rect">
            <a:avLst/>
          </a:prstGeom>
        </p:spPr>
      </p:pic>
      <p:pic>
        <p:nvPicPr>
          <p:cNvPr id="54" name="Picture 53">
            <a:hlinkClick r:id="rId2"/>
            <a:extLst>
              <a:ext uri="{FF2B5EF4-FFF2-40B4-BE49-F238E27FC236}">
                <a16:creationId xmlns:a16="http://schemas.microsoft.com/office/drawing/2014/main" id="{9E023BE4-1671-AD4E-9F9F-7DA0733BD53F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235785" y="1528524"/>
            <a:ext cx="558552" cy="145224"/>
          </a:xfrm>
          <a:prstGeom prst="rect">
            <a:avLst/>
          </a:prstGeom>
        </p:spPr>
      </p:pic>
      <p:pic>
        <p:nvPicPr>
          <p:cNvPr id="56" name="Picture 55" descr="A circuit board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A72A4818-C7FA-6742-AEA0-3EE4E9EF22ED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5094734" y="3351248"/>
            <a:ext cx="598183" cy="252216"/>
          </a:xfrm>
          <a:prstGeom prst="rect">
            <a:avLst/>
          </a:prstGeom>
        </p:spPr>
      </p:pic>
      <p:pic>
        <p:nvPicPr>
          <p:cNvPr id="57" name="Picture 56" descr="A circuit board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24766359-D41D-0040-90BE-1BFE60EACC1F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5093578" y="3644056"/>
            <a:ext cx="773443" cy="246050"/>
          </a:xfrm>
          <a:prstGeom prst="rect">
            <a:avLst/>
          </a:prstGeom>
        </p:spPr>
      </p:pic>
      <p:pic>
        <p:nvPicPr>
          <p:cNvPr id="64" name="Picture 63" descr="Background pattern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9F7DD099-61DA-E94A-A596-5FFCBF7EFB7F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 flipV="1">
            <a:off x="7213124" y="1406243"/>
            <a:ext cx="609600" cy="164592"/>
          </a:xfrm>
          <a:prstGeom prst="rect">
            <a:avLst/>
          </a:prstGeom>
        </p:spPr>
      </p:pic>
      <p:pic>
        <p:nvPicPr>
          <p:cNvPr id="65" name="Picture 64" descr="Background pattern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20BF692A-D830-4343-A95B-05BE8EB989D2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 flipV="1">
            <a:off x="9391733" y="1406243"/>
            <a:ext cx="609600" cy="164592"/>
          </a:xfrm>
          <a:prstGeom prst="rect">
            <a:avLst/>
          </a:prstGeom>
        </p:spPr>
      </p:pic>
      <p:pic>
        <p:nvPicPr>
          <p:cNvPr id="70" name="Picture 69">
            <a:hlinkClick r:id="rId17"/>
            <a:extLst>
              <a:ext uri="{FF2B5EF4-FFF2-40B4-BE49-F238E27FC236}">
                <a16:creationId xmlns:a16="http://schemas.microsoft.com/office/drawing/2014/main" id="{0D3BDBBC-CA7F-A44E-8489-B6C310A3F86F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1143915" y="1680417"/>
            <a:ext cx="779580" cy="183431"/>
          </a:xfrm>
          <a:prstGeom prst="rect">
            <a:avLst/>
          </a:prstGeom>
        </p:spPr>
      </p:pic>
      <p:pic>
        <p:nvPicPr>
          <p:cNvPr id="72" name="Picture 71">
            <a:hlinkClick r:id="rId17"/>
            <a:extLst>
              <a:ext uri="{FF2B5EF4-FFF2-40B4-BE49-F238E27FC236}">
                <a16:creationId xmlns:a16="http://schemas.microsoft.com/office/drawing/2014/main" id="{3287C107-D9DD-D34C-97E7-9FB3A7D2A9F6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1159501" y="1424558"/>
            <a:ext cx="621579" cy="180823"/>
          </a:xfrm>
          <a:prstGeom prst="rect">
            <a:avLst/>
          </a:prstGeom>
        </p:spPr>
      </p:pic>
      <p:pic>
        <p:nvPicPr>
          <p:cNvPr id="80" name="Picture 79" descr="A picture containing building, blind, sitting, bench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CF4A8EFE-C8F7-3048-95E9-CA3757BFF8E4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397057" y="1665264"/>
            <a:ext cx="621496" cy="199951"/>
          </a:xfrm>
          <a:prstGeom prst="rect">
            <a:avLst/>
          </a:prstGeom>
        </p:spPr>
      </p:pic>
      <p:pic>
        <p:nvPicPr>
          <p:cNvPr id="82" name="Picture 81" descr="A picture containing blind, building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4FE888A5-A841-5649-9BBD-B307A688BF77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7215725" y="1650678"/>
            <a:ext cx="759235" cy="212511"/>
          </a:xfrm>
          <a:prstGeom prst="rect">
            <a:avLst/>
          </a:prstGeom>
        </p:spPr>
      </p:pic>
      <p:pic>
        <p:nvPicPr>
          <p:cNvPr id="51" name="Picture 50" descr="Graphical user interface, text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4D9DC507-DAF9-0C43-83C7-E95218FDA547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1924201" y="2863913"/>
            <a:ext cx="609600" cy="774700"/>
          </a:xfrm>
          <a:prstGeom prst="rect">
            <a:avLst/>
          </a:prstGeom>
        </p:spPr>
      </p:pic>
      <p:pic>
        <p:nvPicPr>
          <p:cNvPr id="55" name="Picture 54" descr="Graphical user interface, application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5F019FEE-4353-064F-BF32-F74DF29532E7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2093856" y="2943201"/>
            <a:ext cx="609600" cy="774700"/>
          </a:xfrm>
          <a:prstGeom prst="rect">
            <a:avLst/>
          </a:prstGeom>
        </p:spPr>
      </p:pic>
      <p:pic>
        <p:nvPicPr>
          <p:cNvPr id="59" name="Picture 58" descr="Text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7568D3C0-FBDB-284F-A202-DD781E4B02EE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2261807" y="3022489"/>
            <a:ext cx="609600" cy="774700"/>
          </a:xfrm>
          <a:prstGeom prst="rect">
            <a:avLst/>
          </a:prstGeom>
        </p:spPr>
      </p:pic>
      <p:pic>
        <p:nvPicPr>
          <p:cNvPr id="61" name="Picture 60" descr="A picture containing knife, brush, food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92E4458C-91E6-8245-AC14-7D0BE486D5E7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3106252" y="3206073"/>
            <a:ext cx="635318" cy="317659"/>
          </a:xfrm>
          <a:prstGeom prst="rect">
            <a:avLst/>
          </a:prstGeom>
        </p:spPr>
      </p:pic>
      <p:pic>
        <p:nvPicPr>
          <p:cNvPr id="63" name="Picture 62" descr="A picture containing sitting, bench, stack, box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A260C613-1137-3B40-9689-65913924DCBC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3113115" y="3600386"/>
            <a:ext cx="784365" cy="289720"/>
          </a:xfrm>
          <a:prstGeom prst="rect">
            <a:avLst/>
          </a:prstGeom>
        </p:spPr>
      </p:pic>
      <p:sp>
        <p:nvSpPr>
          <p:cNvPr id="71" name="Content Placeholder 2">
            <a:extLst>
              <a:ext uri="{FF2B5EF4-FFF2-40B4-BE49-F238E27FC236}">
                <a16:creationId xmlns:a16="http://schemas.microsoft.com/office/drawing/2014/main" id="{7072F782-FD7F-0746-8A2D-D731F529FC5F}"/>
              </a:ext>
            </a:extLst>
          </p:cNvPr>
          <p:cNvSpPr txBox="1">
            <a:spLocks/>
          </p:cNvSpPr>
          <p:nvPr/>
        </p:nvSpPr>
        <p:spPr>
          <a:xfrm>
            <a:off x="1987566" y="3937501"/>
            <a:ext cx="1814366" cy="469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64866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Sliding Bar Report Cover Asst 9x11.5in</a:t>
            </a:r>
          </a:p>
        </p:txBody>
      </p:sp>
      <p:pic>
        <p:nvPicPr>
          <p:cNvPr id="7" name="Picture 6" descr="Graphical user interface, text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03BE6F3D-AFB9-4D46-AC1E-4EF670E71C16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2446607" y="3102706"/>
            <a:ext cx="609600" cy="787400"/>
          </a:xfrm>
          <a:prstGeom prst="rect">
            <a:avLst/>
          </a:prstGeom>
        </p:spPr>
      </p:pic>
      <p:pic>
        <p:nvPicPr>
          <p:cNvPr id="53" name="Picture 52" descr="A picture containing indoor, colorful, sitting, small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62808F5E-294D-2D43-94B9-0EF64882E4ED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7968854" y="5479413"/>
            <a:ext cx="530352" cy="25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78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6659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Campus Living &amp; Consumer Electronics 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09A6BB7-4066-7949-A73C-CFF237AF8081}"/>
              </a:ext>
            </a:extLst>
          </p:cNvPr>
          <p:cNvSpPr txBox="1">
            <a:spLocks/>
          </p:cNvSpPr>
          <p:nvPr/>
        </p:nvSpPr>
        <p:spPr>
          <a:xfrm>
            <a:off x="1970228" y="205638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74377 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Mouse for Life Three-Button USB Mouse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2A4E4CEB-6B5E-6240-8387-4FF113780879}"/>
              </a:ext>
            </a:extLst>
          </p:cNvPr>
          <p:cNvSpPr txBox="1">
            <a:spLocks/>
          </p:cNvSpPr>
          <p:nvPr/>
        </p:nvSpPr>
        <p:spPr>
          <a:xfrm>
            <a:off x="3703457" y="205638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74378 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Mouse for Life Three-Button Wireless Mouse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B4174701-A70D-FE4E-BADE-A2A353528F2F}"/>
              </a:ext>
            </a:extLst>
          </p:cNvPr>
          <p:cNvSpPr txBox="1">
            <a:spLocks/>
          </p:cNvSpPr>
          <p:nvPr/>
        </p:nvSpPr>
        <p:spPr>
          <a:xfrm>
            <a:off x="5460722" y="4158170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74706 Kensington</a:t>
            </a:r>
            <a:r>
              <a:rPr lang="en-US" sz="900" baseline="30000" dirty="0">
                <a:latin typeface="Avenir Light" panose="020B0402020203020204" pitchFamily="34" charset="77"/>
              </a:rPr>
              <a:t> ®</a:t>
            </a:r>
            <a:r>
              <a:rPr lang="en-US" sz="900" dirty="0">
                <a:latin typeface="Avenir Light" panose="020B0402020203020204" pitchFamily="34" charset="77"/>
              </a:rPr>
              <a:t> Guardian Surge Protector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6ft 7-Outlet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D4C0187F-D338-1C45-9513-6260C0BC082D}"/>
              </a:ext>
            </a:extLst>
          </p:cNvPr>
          <p:cNvSpPr txBox="1">
            <a:spLocks/>
          </p:cNvSpPr>
          <p:nvPr/>
        </p:nvSpPr>
        <p:spPr>
          <a:xfrm>
            <a:off x="7084040" y="4158170"/>
            <a:ext cx="1638775" cy="1078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74707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  <a:r>
              <a:rPr lang="en-US" sz="900" dirty="0" err="1">
                <a:latin typeface="Avenir Light" panose="020B0402020203020204" pitchFamily="34" charset="77"/>
              </a:rPr>
              <a:t>SmartSockets</a:t>
            </a:r>
            <a:r>
              <a:rPr lang="en-US" sz="900" dirty="0">
                <a:latin typeface="Avenir Light" panose="020B0402020203020204" pitchFamily="34" charset="77"/>
              </a:rPr>
              <a:t> Premium Surge Protector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8ft 6-Outlet</a:t>
            </a:r>
          </a:p>
        </p:txBody>
      </p:sp>
      <p:pic>
        <p:nvPicPr>
          <p:cNvPr id="47" name="Picture 46" descr="A screen shot of a computer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8FC45C7C-84DB-F645-85C2-C201179968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250" y="3571138"/>
            <a:ext cx="1295400" cy="482600"/>
          </a:xfrm>
          <a:prstGeom prst="rect">
            <a:avLst/>
          </a:prstGeom>
        </p:spPr>
      </p:pic>
      <p:pic>
        <p:nvPicPr>
          <p:cNvPr id="49" name="Picture 48">
            <a:hlinkClick r:id="rId4"/>
            <a:extLst>
              <a:ext uri="{FF2B5EF4-FFF2-40B4-BE49-F238E27FC236}">
                <a16:creationId xmlns:a16="http://schemas.microsoft.com/office/drawing/2014/main" id="{65EFE1F4-0572-9949-889F-C19A0D7807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142" y="1484394"/>
            <a:ext cx="292100" cy="495300"/>
          </a:xfrm>
          <a:prstGeom prst="rect">
            <a:avLst/>
          </a:prstGeom>
        </p:spPr>
      </p:pic>
      <p:pic>
        <p:nvPicPr>
          <p:cNvPr id="51" name="Picture 50" descr="A picture containing cellphone, mouse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5453CFB2-DCCF-AB4B-9D94-A323AEE05B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7527" y="1344694"/>
            <a:ext cx="431800" cy="635000"/>
          </a:xfrm>
          <a:prstGeom prst="rect">
            <a:avLst/>
          </a:prstGeom>
        </p:spPr>
      </p:pic>
      <p:pic>
        <p:nvPicPr>
          <p:cNvPr id="53" name="Picture 52" descr="Graphical user interface, application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9C2FB3E2-9805-C04B-83B8-24E8784A2C7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20993" y="3465810"/>
            <a:ext cx="495300" cy="558800"/>
          </a:xfrm>
          <a:prstGeom prst="rect">
            <a:avLst/>
          </a:prstGeom>
        </p:spPr>
      </p:pic>
      <p:pic>
        <p:nvPicPr>
          <p:cNvPr id="55" name="Picture 54">
            <a:hlinkClick r:id="rId10"/>
            <a:extLst>
              <a:ext uri="{FF2B5EF4-FFF2-40B4-BE49-F238E27FC236}">
                <a16:creationId xmlns:a16="http://schemas.microsoft.com/office/drawing/2014/main" id="{EAB3ACCC-677F-C240-B2AC-9246357FD66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55822" y="3177438"/>
            <a:ext cx="292100" cy="876300"/>
          </a:xfrm>
          <a:prstGeom prst="rect">
            <a:avLst/>
          </a:prstGeom>
        </p:spPr>
      </p:pic>
      <p:pic>
        <p:nvPicPr>
          <p:cNvPr id="57" name="Picture 56" descr="Graphical user interface, text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85EF55ED-7F4A-A14F-BD37-04C61EC6F4C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90844" y="1446294"/>
            <a:ext cx="355600" cy="533400"/>
          </a:xfrm>
          <a:prstGeom prst="rect">
            <a:avLst/>
          </a:prstGeom>
        </p:spPr>
      </p:pic>
      <p:pic>
        <p:nvPicPr>
          <p:cNvPr id="59" name="Picture 58" descr="Graphical user interfac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7D263F96-10E9-C941-92C6-624436163DA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85046" y="1446294"/>
            <a:ext cx="355600" cy="533400"/>
          </a:xfrm>
          <a:prstGeom prst="rect">
            <a:avLst/>
          </a:prstGeom>
        </p:spPr>
      </p:pic>
      <p:pic>
        <p:nvPicPr>
          <p:cNvPr id="61" name="Picture 60" descr="A picture containing remote, game, photo, video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81774E0A-0B95-3D46-A963-481F5CAD326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00387" y="3072110"/>
            <a:ext cx="317500" cy="952500"/>
          </a:xfrm>
          <a:prstGeom prst="rect">
            <a:avLst/>
          </a:prstGeom>
        </p:spPr>
      </p:pic>
      <p:pic>
        <p:nvPicPr>
          <p:cNvPr id="63" name="Picture 62" descr="A picture containing meter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FD1EFF04-50CA-4F49-AE1D-853827CDA1C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725627" y="3103860"/>
            <a:ext cx="355600" cy="889000"/>
          </a:xfrm>
          <a:prstGeom prst="rect">
            <a:avLst/>
          </a:prstGeom>
        </p:spPr>
      </p:pic>
      <p:sp>
        <p:nvSpPr>
          <p:cNvPr id="71" name="Content Placeholder 2">
            <a:extLst>
              <a:ext uri="{FF2B5EF4-FFF2-40B4-BE49-F238E27FC236}">
                <a16:creationId xmlns:a16="http://schemas.microsoft.com/office/drawing/2014/main" id="{B50E371D-F620-9C45-AA94-B24A63C9D15C}"/>
              </a:ext>
            </a:extLst>
          </p:cNvPr>
          <p:cNvSpPr txBox="1">
            <a:spLocks/>
          </p:cNvSpPr>
          <p:nvPr/>
        </p:nvSpPr>
        <p:spPr>
          <a:xfrm>
            <a:off x="2000366" y="4158170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65356 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Desktop and Peripherals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Locking Kit</a:t>
            </a:r>
          </a:p>
        </p:txBody>
      </p:sp>
      <p:sp>
        <p:nvSpPr>
          <p:cNvPr id="72" name="Content Placeholder 2">
            <a:extLst>
              <a:ext uri="{FF2B5EF4-FFF2-40B4-BE49-F238E27FC236}">
                <a16:creationId xmlns:a16="http://schemas.microsoft.com/office/drawing/2014/main" id="{0CF38C97-67D9-2742-A7C5-BD92503B5F39}"/>
              </a:ext>
            </a:extLst>
          </p:cNvPr>
          <p:cNvSpPr txBox="1">
            <a:spLocks/>
          </p:cNvSpPr>
          <p:nvPr/>
        </p:nvSpPr>
        <p:spPr>
          <a:xfrm>
            <a:off x="3665198" y="4158170"/>
            <a:ext cx="148601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71218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Guardian Surge Protector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4ft 6-Outlet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669C0736-CBBD-A747-A6D1-8FEA3E990728}"/>
              </a:ext>
            </a:extLst>
          </p:cNvPr>
          <p:cNvSpPr txBox="1">
            <a:spLocks/>
          </p:cNvSpPr>
          <p:nvPr/>
        </p:nvSpPr>
        <p:spPr>
          <a:xfrm>
            <a:off x="335534" y="4158170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64893 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Keyboard for Life USB Spill Proof Keyboard</a:t>
            </a:r>
          </a:p>
        </p:txBody>
      </p:sp>
      <p:sp>
        <p:nvSpPr>
          <p:cNvPr id="75" name="Content Placeholder 2">
            <a:extLst>
              <a:ext uri="{FF2B5EF4-FFF2-40B4-BE49-F238E27FC236}">
                <a16:creationId xmlns:a16="http://schemas.microsoft.com/office/drawing/2014/main" id="{67937563-A5D9-754F-82C2-A39255F2215E}"/>
              </a:ext>
            </a:extLst>
          </p:cNvPr>
          <p:cNvSpPr txBox="1">
            <a:spLocks/>
          </p:cNvSpPr>
          <p:nvPr/>
        </p:nvSpPr>
        <p:spPr>
          <a:xfrm>
            <a:off x="7205012" y="205638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65004 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Wireless Presenter with Laser Pointer</a:t>
            </a:r>
          </a:p>
        </p:txBody>
      </p:sp>
      <p:sp>
        <p:nvSpPr>
          <p:cNvPr id="76" name="Content Placeholder 2">
            <a:extLst>
              <a:ext uri="{FF2B5EF4-FFF2-40B4-BE49-F238E27FC236}">
                <a16:creationId xmlns:a16="http://schemas.microsoft.com/office/drawing/2014/main" id="{B084BBC8-411A-CD40-9C48-60D5893B90D4}"/>
              </a:ext>
            </a:extLst>
          </p:cNvPr>
          <p:cNvSpPr txBox="1">
            <a:spLocks/>
          </p:cNvSpPr>
          <p:nvPr/>
        </p:nvSpPr>
        <p:spPr>
          <a:xfrm>
            <a:off x="314383" y="205638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65003 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Pro Fit USB Wired Mid-Size Mouse</a:t>
            </a:r>
          </a:p>
        </p:txBody>
      </p:sp>
      <p:pic>
        <p:nvPicPr>
          <p:cNvPr id="23" name="Picture 22" descr="Diagram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16822A3F-60EB-0143-BA90-B90CB252350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917837" y="1357394"/>
            <a:ext cx="482600" cy="622300"/>
          </a:xfrm>
          <a:prstGeom prst="rect">
            <a:avLst/>
          </a:prstGeom>
        </p:spPr>
      </p:pic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F8A93BA-ED16-9145-8D38-C122FEB41DB5}"/>
              </a:ext>
            </a:extLst>
          </p:cNvPr>
          <p:cNvSpPr txBox="1">
            <a:spLocks/>
          </p:cNvSpPr>
          <p:nvPr/>
        </p:nvSpPr>
        <p:spPr>
          <a:xfrm>
            <a:off x="5375764" y="2056389"/>
            <a:ext cx="1566746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25240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Orbital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2-Button Optical Trackball Wired Mouse</a:t>
            </a:r>
          </a:p>
        </p:txBody>
      </p:sp>
    </p:spTree>
    <p:extLst>
      <p:ext uri="{BB962C8B-B14F-4D97-AF65-F5344CB8AC3E}">
        <p14:creationId xmlns:p14="http://schemas.microsoft.com/office/powerpoint/2010/main" val="712383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4C6001F-4AEC-DF4E-827A-DAC746D2717C}"/>
              </a:ext>
            </a:extLst>
          </p:cNvPr>
          <p:cNvSpPr txBox="1"/>
          <p:nvPr/>
        </p:nvSpPr>
        <p:spPr>
          <a:xfrm>
            <a:off x="621792" y="459813"/>
            <a:ext cx="5132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Desk Accessories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50676DC-1BCA-C941-8B6D-F54B13B1B725}"/>
              </a:ext>
            </a:extLst>
          </p:cNvPr>
          <p:cNvSpPr txBox="1">
            <a:spLocks/>
          </p:cNvSpPr>
          <p:nvPr/>
        </p:nvSpPr>
        <p:spPr>
          <a:xfrm>
            <a:off x="227490" y="1840768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55611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Economy Paper Clips Jumbo 100Ct Box</a:t>
            </a:r>
          </a:p>
        </p:txBody>
      </p:sp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B276AEDF-9C7A-5642-9858-72A336433EC6}"/>
              </a:ext>
            </a:extLst>
          </p:cNvPr>
          <p:cNvSpPr txBox="1">
            <a:spLocks/>
          </p:cNvSpPr>
          <p:nvPr/>
        </p:nvSpPr>
        <p:spPr>
          <a:xfrm>
            <a:off x="7969008" y="5043280"/>
            <a:ext cx="1304867" cy="684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55620 Swingline Bright Color Staples Standard 2000Ct Box</a:t>
            </a:r>
          </a:p>
        </p:txBody>
      </p:sp>
      <p:sp>
        <p:nvSpPr>
          <p:cNvPr id="63" name="Content Placeholder 2">
            <a:extLst>
              <a:ext uri="{FF2B5EF4-FFF2-40B4-BE49-F238E27FC236}">
                <a16:creationId xmlns:a16="http://schemas.microsoft.com/office/drawing/2014/main" id="{4089D1F7-4252-9743-A3A7-F30BE21A4B53}"/>
              </a:ext>
            </a:extLst>
          </p:cNvPr>
          <p:cNvSpPr txBox="1">
            <a:spLocks/>
          </p:cNvSpPr>
          <p:nvPr/>
        </p:nvSpPr>
        <p:spPr>
          <a:xfrm>
            <a:off x="9236352" y="5043280"/>
            <a:ext cx="1304868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55621 Swingline </a:t>
            </a:r>
            <a:r>
              <a:rPr lang="en-US" sz="900" dirty="0" err="1">
                <a:latin typeface="Avenir Light" panose="020B0402020203020204" pitchFamily="34" charset="77"/>
              </a:rPr>
              <a:t>LightTouch</a:t>
            </a:r>
            <a:r>
              <a:rPr lang="en-US" sz="900" dirty="0">
                <a:latin typeface="Avenir Light" panose="020B0402020203020204" pitchFamily="34" charset="77"/>
              </a:rPr>
              <a:t> Desktop Three-Hole Paper Punch</a:t>
            </a:r>
          </a:p>
        </p:txBody>
      </p:sp>
      <p:sp>
        <p:nvSpPr>
          <p:cNvPr id="64" name="Content Placeholder 2">
            <a:extLst>
              <a:ext uri="{FF2B5EF4-FFF2-40B4-BE49-F238E27FC236}">
                <a16:creationId xmlns:a16="http://schemas.microsoft.com/office/drawing/2014/main" id="{1F7B62C0-C5C3-4E42-BBA4-75303EC74395}"/>
              </a:ext>
            </a:extLst>
          </p:cNvPr>
          <p:cNvSpPr txBox="1">
            <a:spLocks/>
          </p:cNvSpPr>
          <p:nvPr/>
        </p:nvSpPr>
        <p:spPr>
          <a:xfrm>
            <a:off x="6717313" y="5043280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55633 Swingline Standard Staples 5000Ct Box</a:t>
            </a:r>
          </a:p>
        </p:txBody>
      </p:sp>
      <p:sp>
        <p:nvSpPr>
          <p:cNvPr id="65" name="Content Placeholder 2">
            <a:extLst>
              <a:ext uri="{FF2B5EF4-FFF2-40B4-BE49-F238E27FC236}">
                <a16:creationId xmlns:a16="http://schemas.microsoft.com/office/drawing/2014/main" id="{B6C60A11-FB18-0843-B9CB-3A1AD9327989}"/>
              </a:ext>
            </a:extLst>
          </p:cNvPr>
          <p:cNvSpPr txBox="1">
            <a:spLocks/>
          </p:cNvSpPr>
          <p:nvPr/>
        </p:nvSpPr>
        <p:spPr>
          <a:xfrm>
            <a:off x="5386161" y="5043280"/>
            <a:ext cx="133912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63943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Swingline Light Duty All Metal Desk Stapler</a:t>
            </a:r>
          </a:p>
        </p:txBody>
      </p:sp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79660E31-1029-A840-977F-7CA5711722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516" y="1660062"/>
            <a:ext cx="304800" cy="152400"/>
          </a:xfrm>
          <a:prstGeom prst="rect">
            <a:avLst/>
          </a:prstGeom>
        </p:spPr>
      </p:pic>
      <p:pic>
        <p:nvPicPr>
          <p:cNvPr id="8" name="Picture 7">
            <a:hlinkClick r:id="rId5"/>
            <a:extLst>
              <a:ext uri="{FF2B5EF4-FFF2-40B4-BE49-F238E27FC236}">
                <a16:creationId xmlns:a16="http://schemas.microsoft.com/office/drawing/2014/main" id="{27137C4C-5362-2B4B-AFDD-107BE9D6F6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1591" y="4744687"/>
            <a:ext cx="139700" cy="228600"/>
          </a:xfrm>
          <a:prstGeom prst="rect">
            <a:avLst/>
          </a:prstGeom>
        </p:spPr>
      </p:pic>
      <p:pic>
        <p:nvPicPr>
          <p:cNvPr id="10" name="Picture 9" descr="Graphical user interface, website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D1C83A83-2C4D-004F-A4C5-90F5311D68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63336" y="4541487"/>
            <a:ext cx="850900" cy="431800"/>
          </a:xfrm>
          <a:prstGeom prst="rect">
            <a:avLst/>
          </a:prstGeom>
        </p:spPr>
      </p:pic>
      <p:pic>
        <p:nvPicPr>
          <p:cNvPr id="23" name="Picture 22">
            <a:hlinkClick r:id="rId9"/>
            <a:extLst>
              <a:ext uri="{FF2B5EF4-FFF2-40B4-BE49-F238E27FC236}">
                <a16:creationId xmlns:a16="http://schemas.microsoft.com/office/drawing/2014/main" id="{893EECE3-9E61-F548-8E9B-DBAAD4FD4B1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03632" y="3102524"/>
            <a:ext cx="114300" cy="266700"/>
          </a:xfrm>
          <a:prstGeom prst="rect">
            <a:avLst/>
          </a:prstGeom>
        </p:spPr>
      </p:pic>
      <p:pic>
        <p:nvPicPr>
          <p:cNvPr id="31" name="Picture 30">
            <a:hlinkClick r:id="rId11"/>
            <a:extLst>
              <a:ext uri="{FF2B5EF4-FFF2-40B4-BE49-F238E27FC236}">
                <a16:creationId xmlns:a16="http://schemas.microsoft.com/office/drawing/2014/main" id="{0979A94F-B462-F14F-9115-20A2B9D07EE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20772" y="4808187"/>
            <a:ext cx="469900" cy="165100"/>
          </a:xfrm>
          <a:prstGeom prst="rect">
            <a:avLst/>
          </a:prstGeom>
        </p:spPr>
      </p:pic>
      <p:pic>
        <p:nvPicPr>
          <p:cNvPr id="35" name="Picture 34">
            <a:hlinkClick r:id="rId13"/>
            <a:extLst>
              <a:ext uri="{FF2B5EF4-FFF2-40B4-BE49-F238E27FC236}">
                <a16:creationId xmlns:a16="http://schemas.microsoft.com/office/drawing/2014/main" id="{B33C37AD-5AC8-2644-9E3F-BCC4D75610D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838850" y="4808187"/>
            <a:ext cx="787400" cy="165100"/>
          </a:xfrm>
          <a:prstGeom prst="rect">
            <a:avLst/>
          </a:prstGeom>
        </p:spPr>
      </p:pic>
      <p:pic>
        <p:nvPicPr>
          <p:cNvPr id="47" name="Picture 46">
            <a:hlinkClick r:id="rId15"/>
            <a:extLst>
              <a:ext uri="{FF2B5EF4-FFF2-40B4-BE49-F238E27FC236}">
                <a16:creationId xmlns:a16="http://schemas.microsoft.com/office/drawing/2014/main" id="{0A065F96-AE5A-5C4F-A148-54E7436B288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197856" y="1725536"/>
            <a:ext cx="190500" cy="76200"/>
          </a:xfrm>
          <a:prstGeom prst="rect">
            <a:avLst/>
          </a:prstGeom>
        </p:spPr>
      </p:pic>
      <p:pic>
        <p:nvPicPr>
          <p:cNvPr id="51" name="Picture 50">
            <a:hlinkClick r:id="rId15"/>
            <a:extLst>
              <a:ext uri="{FF2B5EF4-FFF2-40B4-BE49-F238E27FC236}">
                <a16:creationId xmlns:a16="http://schemas.microsoft.com/office/drawing/2014/main" id="{7694C230-F4B3-2C45-BCE7-167D4A661F7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459377" y="1674736"/>
            <a:ext cx="190500" cy="127000"/>
          </a:xfrm>
          <a:prstGeom prst="rect">
            <a:avLst/>
          </a:prstGeom>
        </p:spPr>
      </p:pic>
      <p:pic>
        <p:nvPicPr>
          <p:cNvPr id="55" name="Picture 54">
            <a:hlinkClick r:id="rId18"/>
            <a:extLst>
              <a:ext uri="{FF2B5EF4-FFF2-40B4-BE49-F238E27FC236}">
                <a16:creationId xmlns:a16="http://schemas.microsoft.com/office/drawing/2014/main" id="{F964A75B-A7B2-BC40-BA99-66D51DB8D46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15428" y="4668487"/>
            <a:ext cx="457200" cy="304800"/>
          </a:xfrm>
          <a:prstGeom prst="rect">
            <a:avLst/>
          </a:prstGeom>
        </p:spPr>
      </p:pic>
      <p:pic>
        <p:nvPicPr>
          <p:cNvPr id="61" name="Picture 60" descr="A picture containing monitor, sitting, machine, street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ACE80A7A-683F-2F48-BEC0-0403F3582DD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781382" y="4644296"/>
            <a:ext cx="558800" cy="368300"/>
          </a:xfrm>
          <a:prstGeom prst="rect">
            <a:avLst/>
          </a:prstGeom>
        </p:spPr>
      </p:pic>
      <p:pic>
        <p:nvPicPr>
          <p:cNvPr id="70" name="Picture 69">
            <a:hlinkClick r:id="rId22"/>
            <a:extLst>
              <a:ext uri="{FF2B5EF4-FFF2-40B4-BE49-F238E27FC236}">
                <a16:creationId xmlns:a16="http://schemas.microsoft.com/office/drawing/2014/main" id="{67244558-4E42-C749-93A9-E1AC1727E19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680528" y="1496936"/>
            <a:ext cx="127000" cy="304800"/>
          </a:xfrm>
          <a:prstGeom prst="rect">
            <a:avLst/>
          </a:prstGeom>
        </p:spPr>
      </p:pic>
      <p:pic>
        <p:nvPicPr>
          <p:cNvPr id="77" name="Picture 76">
            <a:hlinkClick r:id="rId24"/>
            <a:extLst>
              <a:ext uri="{FF2B5EF4-FFF2-40B4-BE49-F238E27FC236}">
                <a16:creationId xmlns:a16="http://schemas.microsoft.com/office/drawing/2014/main" id="{06AB2CE5-02BC-064D-84B1-C64F0F8080C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998572" y="1522336"/>
            <a:ext cx="114300" cy="279400"/>
          </a:xfrm>
          <a:prstGeom prst="rect">
            <a:avLst/>
          </a:prstGeom>
        </p:spPr>
      </p:pic>
      <p:pic>
        <p:nvPicPr>
          <p:cNvPr id="81" name="Picture 80">
            <a:hlinkClick r:id="rId26"/>
            <a:extLst>
              <a:ext uri="{FF2B5EF4-FFF2-40B4-BE49-F238E27FC236}">
                <a16:creationId xmlns:a16="http://schemas.microsoft.com/office/drawing/2014/main" id="{910E7A6D-938F-8B48-AE49-EDF74941DD4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070282" y="1522336"/>
            <a:ext cx="127000" cy="279400"/>
          </a:xfrm>
          <a:prstGeom prst="rect">
            <a:avLst/>
          </a:prstGeom>
        </p:spPr>
      </p:pic>
      <p:pic>
        <p:nvPicPr>
          <p:cNvPr id="85" name="Picture 84">
            <a:hlinkClick r:id="rId28"/>
            <a:extLst>
              <a:ext uri="{FF2B5EF4-FFF2-40B4-BE49-F238E27FC236}">
                <a16:creationId xmlns:a16="http://schemas.microsoft.com/office/drawing/2014/main" id="{0DAF44FB-FBC7-0C44-9C6E-01871161EB14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97766" y="3113049"/>
            <a:ext cx="114300" cy="266700"/>
          </a:xfrm>
          <a:prstGeom prst="rect">
            <a:avLst/>
          </a:prstGeom>
        </p:spPr>
      </p:pic>
      <p:pic>
        <p:nvPicPr>
          <p:cNvPr id="87" name="Picture 86">
            <a:hlinkClick r:id="rId30"/>
            <a:extLst>
              <a:ext uri="{FF2B5EF4-FFF2-40B4-BE49-F238E27FC236}">
                <a16:creationId xmlns:a16="http://schemas.microsoft.com/office/drawing/2014/main" id="{06DAA4D8-5595-A043-91E8-AFC3794C256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332844" y="3089824"/>
            <a:ext cx="127000" cy="279400"/>
          </a:xfrm>
          <a:prstGeom prst="rect">
            <a:avLst/>
          </a:prstGeom>
        </p:spPr>
      </p:pic>
      <p:pic>
        <p:nvPicPr>
          <p:cNvPr id="89" name="Picture 88">
            <a:hlinkClick r:id="rId32"/>
            <a:extLst>
              <a:ext uri="{FF2B5EF4-FFF2-40B4-BE49-F238E27FC236}">
                <a16:creationId xmlns:a16="http://schemas.microsoft.com/office/drawing/2014/main" id="{E3BD85C0-C8FC-6649-B3CE-8F2659500E3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171517" y="3048303"/>
            <a:ext cx="266700" cy="330200"/>
          </a:xfrm>
          <a:prstGeom prst="rect">
            <a:avLst/>
          </a:prstGeom>
        </p:spPr>
      </p:pic>
      <p:pic>
        <p:nvPicPr>
          <p:cNvPr id="91" name="Picture 90">
            <a:hlinkClick r:id="rId32"/>
            <a:extLst>
              <a:ext uri="{FF2B5EF4-FFF2-40B4-BE49-F238E27FC236}">
                <a16:creationId xmlns:a16="http://schemas.microsoft.com/office/drawing/2014/main" id="{0EACC76F-E961-7E4D-946F-F1FB0DF78AC2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478421" y="3048303"/>
            <a:ext cx="266700" cy="330200"/>
          </a:xfrm>
          <a:prstGeom prst="rect">
            <a:avLst/>
          </a:prstGeom>
        </p:spPr>
      </p:pic>
      <p:pic>
        <p:nvPicPr>
          <p:cNvPr id="93" name="Picture 92">
            <a:hlinkClick r:id="rId32"/>
            <a:extLst>
              <a:ext uri="{FF2B5EF4-FFF2-40B4-BE49-F238E27FC236}">
                <a16:creationId xmlns:a16="http://schemas.microsoft.com/office/drawing/2014/main" id="{D76B7AD0-5B8E-7840-B7AB-C174F6B165AC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785325" y="3048303"/>
            <a:ext cx="266700" cy="330200"/>
          </a:xfrm>
          <a:prstGeom prst="rect">
            <a:avLst/>
          </a:prstGeom>
        </p:spPr>
      </p:pic>
      <p:pic>
        <p:nvPicPr>
          <p:cNvPr id="95" name="Picture 94">
            <a:hlinkClick r:id="rId32"/>
            <a:extLst>
              <a:ext uri="{FF2B5EF4-FFF2-40B4-BE49-F238E27FC236}">
                <a16:creationId xmlns:a16="http://schemas.microsoft.com/office/drawing/2014/main" id="{0EA37BA1-ADB0-ED44-BB7F-439D234DFC3B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93602" y="3048303"/>
            <a:ext cx="266700" cy="330200"/>
          </a:xfrm>
          <a:prstGeom prst="rect">
            <a:avLst/>
          </a:prstGeom>
        </p:spPr>
      </p:pic>
      <p:pic>
        <p:nvPicPr>
          <p:cNvPr id="97" name="Picture 96">
            <a:hlinkClick r:id="rId37"/>
            <a:extLst>
              <a:ext uri="{FF2B5EF4-FFF2-40B4-BE49-F238E27FC236}">
                <a16:creationId xmlns:a16="http://schemas.microsoft.com/office/drawing/2014/main" id="{AD32B796-CCA4-F644-98CE-1B998A6DAAA0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9755436" y="2999698"/>
            <a:ext cx="266700" cy="342900"/>
          </a:xfrm>
          <a:prstGeom prst="rect">
            <a:avLst/>
          </a:prstGeom>
        </p:spPr>
      </p:pic>
      <p:pic>
        <p:nvPicPr>
          <p:cNvPr id="99" name="Picture 98">
            <a:hlinkClick r:id="rId39"/>
            <a:extLst>
              <a:ext uri="{FF2B5EF4-FFF2-40B4-BE49-F238E27FC236}">
                <a16:creationId xmlns:a16="http://schemas.microsoft.com/office/drawing/2014/main" id="{77772E14-22AD-F44B-8D38-576E4B09646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1070282" y="2999698"/>
            <a:ext cx="266700" cy="342900"/>
          </a:xfrm>
          <a:prstGeom prst="rect">
            <a:avLst/>
          </a:prstGeom>
        </p:spPr>
      </p:pic>
      <p:pic>
        <p:nvPicPr>
          <p:cNvPr id="101" name="Picture 100">
            <a:hlinkClick r:id="rId41"/>
            <a:extLst>
              <a:ext uri="{FF2B5EF4-FFF2-40B4-BE49-F238E27FC236}">
                <a16:creationId xmlns:a16="http://schemas.microsoft.com/office/drawing/2014/main" id="{F1C51B45-341D-0D47-B04C-2D9F1D9E034C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721566" y="4648630"/>
            <a:ext cx="266700" cy="342900"/>
          </a:xfrm>
          <a:prstGeom prst="rect">
            <a:avLst/>
          </a:prstGeom>
        </p:spPr>
      </p:pic>
      <p:pic>
        <p:nvPicPr>
          <p:cNvPr id="103" name="Picture 102">
            <a:hlinkClick r:id="rId43"/>
            <a:extLst>
              <a:ext uri="{FF2B5EF4-FFF2-40B4-BE49-F238E27FC236}">
                <a16:creationId xmlns:a16="http://schemas.microsoft.com/office/drawing/2014/main" id="{DBB06A48-1D33-494F-85A6-934F457AB43F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5928722" y="3039024"/>
            <a:ext cx="254000" cy="330200"/>
          </a:xfrm>
          <a:prstGeom prst="rect">
            <a:avLst/>
          </a:prstGeom>
        </p:spPr>
      </p:pic>
      <p:pic>
        <p:nvPicPr>
          <p:cNvPr id="105" name="Picture 104" descr="Graphical user interface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AC32B4E6-08C6-EF42-82D6-804EB2CB3736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7128079" y="2950124"/>
            <a:ext cx="330200" cy="419100"/>
          </a:xfrm>
          <a:prstGeom prst="rect">
            <a:avLst/>
          </a:prstGeom>
        </p:spPr>
      </p:pic>
      <p:pic>
        <p:nvPicPr>
          <p:cNvPr id="107" name="Picture 106">
            <a:hlinkClick r:id="rId47"/>
            <a:extLst>
              <a:ext uri="{FF2B5EF4-FFF2-40B4-BE49-F238E27FC236}">
                <a16:creationId xmlns:a16="http://schemas.microsoft.com/office/drawing/2014/main" id="{1AEAD779-A189-6C41-99D6-C3153588C536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8494441" y="3039024"/>
            <a:ext cx="254000" cy="330200"/>
          </a:xfrm>
          <a:prstGeom prst="rect">
            <a:avLst/>
          </a:prstGeom>
        </p:spPr>
      </p:pic>
      <p:sp>
        <p:nvSpPr>
          <p:cNvPr id="108" name="Content Placeholder 2">
            <a:extLst>
              <a:ext uri="{FF2B5EF4-FFF2-40B4-BE49-F238E27FC236}">
                <a16:creationId xmlns:a16="http://schemas.microsoft.com/office/drawing/2014/main" id="{521C9902-0BEC-8143-98C0-D904D5CC6BAB}"/>
              </a:ext>
            </a:extLst>
          </p:cNvPr>
          <p:cNvSpPr txBox="1">
            <a:spLocks/>
          </p:cNvSpPr>
          <p:nvPr/>
        </p:nvSpPr>
        <p:spPr>
          <a:xfrm>
            <a:off x="1496642" y="1840768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55636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Recycled Paper Clips #1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100Ct Box</a:t>
            </a:r>
          </a:p>
        </p:txBody>
      </p:sp>
      <p:sp>
        <p:nvSpPr>
          <p:cNvPr id="109" name="Content Placeholder 2">
            <a:extLst>
              <a:ext uri="{FF2B5EF4-FFF2-40B4-BE49-F238E27FC236}">
                <a16:creationId xmlns:a16="http://schemas.microsoft.com/office/drawing/2014/main" id="{CC7883D2-6F3F-ED4B-AA23-B575532B88CE}"/>
              </a:ext>
            </a:extLst>
          </p:cNvPr>
          <p:cNvSpPr txBox="1">
            <a:spLocks/>
          </p:cNvSpPr>
          <p:nvPr/>
        </p:nvSpPr>
        <p:spPr>
          <a:xfrm>
            <a:off x="1456383" y="3418151"/>
            <a:ext cx="120879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55642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Work Essentials Loose Leaf Rings 1in 5Pk BP</a:t>
            </a:r>
          </a:p>
        </p:txBody>
      </p:sp>
      <p:sp>
        <p:nvSpPr>
          <p:cNvPr id="110" name="Content Placeholder 2">
            <a:extLst>
              <a:ext uri="{FF2B5EF4-FFF2-40B4-BE49-F238E27FC236}">
                <a16:creationId xmlns:a16="http://schemas.microsoft.com/office/drawing/2014/main" id="{D27EB508-C0EF-EA40-9F84-7C1B2E3EFD0E}"/>
              </a:ext>
            </a:extLst>
          </p:cNvPr>
          <p:cNvSpPr txBox="1">
            <a:spLocks/>
          </p:cNvSpPr>
          <p:nvPr/>
        </p:nvSpPr>
        <p:spPr>
          <a:xfrm>
            <a:off x="6743906" y="1840768"/>
            <a:ext cx="1254853" cy="528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55650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Binder Clips Mini 12Ct Box</a:t>
            </a:r>
          </a:p>
        </p:txBody>
      </p:sp>
      <p:sp>
        <p:nvSpPr>
          <p:cNvPr id="111" name="Content Placeholder 2">
            <a:extLst>
              <a:ext uri="{FF2B5EF4-FFF2-40B4-BE49-F238E27FC236}">
                <a16:creationId xmlns:a16="http://schemas.microsoft.com/office/drawing/2014/main" id="{26FEAB55-8B9B-D34C-9E47-31EA48FF44F7}"/>
              </a:ext>
            </a:extLst>
          </p:cNvPr>
          <p:cNvSpPr txBox="1">
            <a:spLocks/>
          </p:cNvSpPr>
          <p:nvPr/>
        </p:nvSpPr>
        <p:spPr>
          <a:xfrm>
            <a:off x="2784502" y="5061523"/>
            <a:ext cx="1364057" cy="84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55632 Swingline Standard Desktop Antimicrobial Stapler Value Pack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Asst Color BP</a:t>
            </a:r>
          </a:p>
        </p:txBody>
      </p:sp>
      <p:sp>
        <p:nvSpPr>
          <p:cNvPr id="112" name="Content Placeholder 2">
            <a:extLst>
              <a:ext uri="{FF2B5EF4-FFF2-40B4-BE49-F238E27FC236}">
                <a16:creationId xmlns:a16="http://schemas.microsoft.com/office/drawing/2014/main" id="{27DC8485-8226-FE4A-8BB9-8E3659709AAA}"/>
              </a:ext>
            </a:extLst>
          </p:cNvPr>
          <p:cNvSpPr txBox="1">
            <a:spLocks/>
          </p:cNvSpPr>
          <p:nvPr/>
        </p:nvSpPr>
        <p:spPr>
          <a:xfrm>
            <a:off x="10495921" y="5043280"/>
            <a:ext cx="1478477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64019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Swingline Light Duty Desktop Two or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Three-Hole Paper Punch</a:t>
            </a:r>
          </a:p>
        </p:txBody>
      </p:sp>
      <p:sp>
        <p:nvSpPr>
          <p:cNvPr id="113" name="Content Placeholder 2">
            <a:extLst>
              <a:ext uri="{FF2B5EF4-FFF2-40B4-BE49-F238E27FC236}">
                <a16:creationId xmlns:a16="http://schemas.microsoft.com/office/drawing/2014/main" id="{21040161-0836-F24C-85F0-C5BD26896FAA}"/>
              </a:ext>
            </a:extLst>
          </p:cNvPr>
          <p:cNvSpPr txBox="1">
            <a:spLocks/>
          </p:cNvSpPr>
          <p:nvPr/>
        </p:nvSpPr>
        <p:spPr>
          <a:xfrm>
            <a:off x="7994015" y="1840768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64022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Binder Clips Small 12Ct Box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8A9C55A0-D03D-884D-8EA0-F66999224463}"/>
              </a:ext>
            </a:extLst>
          </p:cNvPr>
          <p:cNvSpPr txBox="1">
            <a:spLocks/>
          </p:cNvSpPr>
          <p:nvPr/>
        </p:nvSpPr>
        <p:spPr>
          <a:xfrm>
            <a:off x="2760090" y="1840768"/>
            <a:ext cx="1364057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64026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Premium Paper Clips #1 100Ct Box</a:t>
            </a:r>
          </a:p>
        </p:txBody>
      </p:sp>
      <p:sp>
        <p:nvSpPr>
          <p:cNvPr id="115" name="Content Placeholder 2">
            <a:extLst>
              <a:ext uri="{FF2B5EF4-FFF2-40B4-BE49-F238E27FC236}">
                <a16:creationId xmlns:a16="http://schemas.microsoft.com/office/drawing/2014/main" id="{6817D11B-DB19-FD4A-9660-1F1B690BE9D9}"/>
              </a:ext>
            </a:extLst>
          </p:cNvPr>
          <p:cNvSpPr txBox="1">
            <a:spLocks/>
          </p:cNvSpPr>
          <p:nvPr/>
        </p:nvSpPr>
        <p:spPr>
          <a:xfrm>
            <a:off x="9261360" y="1840768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64053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Binder Clips Medium 12Ct Box</a:t>
            </a:r>
          </a:p>
        </p:txBody>
      </p:sp>
      <p:sp>
        <p:nvSpPr>
          <p:cNvPr id="116" name="Content Placeholder 2">
            <a:extLst>
              <a:ext uri="{FF2B5EF4-FFF2-40B4-BE49-F238E27FC236}">
                <a16:creationId xmlns:a16="http://schemas.microsoft.com/office/drawing/2014/main" id="{280C8AC8-8CB2-C043-92D6-2F76022068B2}"/>
              </a:ext>
            </a:extLst>
          </p:cNvPr>
          <p:cNvSpPr txBox="1">
            <a:spLocks/>
          </p:cNvSpPr>
          <p:nvPr/>
        </p:nvSpPr>
        <p:spPr>
          <a:xfrm>
            <a:off x="10534248" y="1840768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64098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Work Essentials Binder Clips Small 12Pk BP</a:t>
            </a:r>
          </a:p>
        </p:txBody>
      </p:sp>
      <p:sp>
        <p:nvSpPr>
          <p:cNvPr id="120" name="Content Placeholder 2">
            <a:extLst>
              <a:ext uri="{FF2B5EF4-FFF2-40B4-BE49-F238E27FC236}">
                <a16:creationId xmlns:a16="http://schemas.microsoft.com/office/drawing/2014/main" id="{795B8FEF-1C5F-754C-8994-98713B035FB1}"/>
              </a:ext>
            </a:extLst>
          </p:cNvPr>
          <p:cNvSpPr txBox="1">
            <a:spLocks/>
          </p:cNvSpPr>
          <p:nvPr/>
        </p:nvSpPr>
        <p:spPr>
          <a:xfrm>
            <a:off x="1384934" y="5061523"/>
            <a:ext cx="1351696" cy="10011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64055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Swingline Standard Desktop Stapler Value Pack Asst Color 3Pk BP</a:t>
            </a:r>
          </a:p>
        </p:txBody>
      </p:sp>
      <p:sp>
        <p:nvSpPr>
          <p:cNvPr id="121" name="Content Placeholder 2">
            <a:extLst>
              <a:ext uri="{FF2B5EF4-FFF2-40B4-BE49-F238E27FC236}">
                <a16:creationId xmlns:a16="http://schemas.microsoft.com/office/drawing/2014/main" id="{0135A0C2-E7A5-A34B-B311-8D51C08D7C77}"/>
              </a:ext>
            </a:extLst>
          </p:cNvPr>
          <p:cNvSpPr txBox="1">
            <a:spLocks/>
          </p:cNvSpPr>
          <p:nvPr/>
        </p:nvSpPr>
        <p:spPr>
          <a:xfrm>
            <a:off x="4116602" y="1840768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64067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Work Essentials Paper Clips Jumbo 100Pk BP</a:t>
            </a:r>
          </a:p>
        </p:txBody>
      </p:sp>
      <p:sp>
        <p:nvSpPr>
          <p:cNvPr id="122" name="Content Placeholder 2">
            <a:extLst>
              <a:ext uri="{FF2B5EF4-FFF2-40B4-BE49-F238E27FC236}">
                <a16:creationId xmlns:a16="http://schemas.microsoft.com/office/drawing/2014/main" id="{F78B600F-213F-DE41-BAE3-7AE4F1FBC012}"/>
              </a:ext>
            </a:extLst>
          </p:cNvPr>
          <p:cNvSpPr txBox="1">
            <a:spLocks/>
          </p:cNvSpPr>
          <p:nvPr/>
        </p:nvSpPr>
        <p:spPr>
          <a:xfrm>
            <a:off x="5386162" y="1840768"/>
            <a:ext cx="1339121" cy="658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64070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Work Essentials Nylon Paper Clips Asst Standard 150Pk BP</a:t>
            </a:r>
          </a:p>
        </p:txBody>
      </p:sp>
      <p:sp>
        <p:nvSpPr>
          <p:cNvPr id="123" name="Content Placeholder 2">
            <a:extLst>
              <a:ext uri="{FF2B5EF4-FFF2-40B4-BE49-F238E27FC236}">
                <a16:creationId xmlns:a16="http://schemas.microsoft.com/office/drawing/2014/main" id="{544E376B-6445-8746-8BC2-88CB2F7CA660}"/>
              </a:ext>
            </a:extLst>
          </p:cNvPr>
          <p:cNvSpPr txBox="1">
            <a:spLocks/>
          </p:cNvSpPr>
          <p:nvPr/>
        </p:nvSpPr>
        <p:spPr>
          <a:xfrm>
            <a:off x="4097495" y="5043280"/>
            <a:ext cx="1293067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64039 Swingline Ready Grip Mini Stapler Asst Color</a:t>
            </a:r>
          </a:p>
        </p:txBody>
      </p:sp>
      <p:pic>
        <p:nvPicPr>
          <p:cNvPr id="129" name="Picture 128">
            <a:hlinkClick r:id="rId49"/>
            <a:extLst>
              <a:ext uri="{FF2B5EF4-FFF2-40B4-BE49-F238E27FC236}">
                <a16:creationId xmlns:a16="http://schemas.microsoft.com/office/drawing/2014/main" id="{203F6202-1E35-6C44-A0BF-689C3BAD5F98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9707486" y="1725536"/>
            <a:ext cx="152400" cy="76200"/>
          </a:xfrm>
          <a:prstGeom prst="rect">
            <a:avLst/>
          </a:prstGeom>
        </p:spPr>
      </p:pic>
      <p:sp>
        <p:nvSpPr>
          <p:cNvPr id="130" name="Content Placeholder 2">
            <a:extLst>
              <a:ext uri="{FF2B5EF4-FFF2-40B4-BE49-F238E27FC236}">
                <a16:creationId xmlns:a16="http://schemas.microsoft.com/office/drawing/2014/main" id="{28304DCC-C8AD-2E47-A05B-F4793AE65E3D}"/>
              </a:ext>
            </a:extLst>
          </p:cNvPr>
          <p:cNvSpPr txBox="1">
            <a:spLocks/>
          </p:cNvSpPr>
          <p:nvPr/>
        </p:nvSpPr>
        <p:spPr>
          <a:xfrm>
            <a:off x="227490" y="3418151"/>
            <a:ext cx="1254853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64099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Work Essentials Binder Clips Asst Size 15Pk BP</a:t>
            </a:r>
            <a:br>
              <a:rPr lang="en-US" sz="900" dirty="0">
                <a:latin typeface="Avenir Light" panose="020B0402020203020204" pitchFamily="34" charset="77"/>
              </a:rPr>
            </a:br>
            <a:endParaRPr lang="en-US" sz="900" dirty="0">
              <a:latin typeface="Avenir Light" panose="020B0402020203020204" pitchFamily="34" charset="77"/>
            </a:endParaRPr>
          </a:p>
        </p:txBody>
      </p:sp>
      <p:sp>
        <p:nvSpPr>
          <p:cNvPr id="131" name="Content Placeholder 2">
            <a:extLst>
              <a:ext uri="{FF2B5EF4-FFF2-40B4-BE49-F238E27FC236}">
                <a16:creationId xmlns:a16="http://schemas.microsoft.com/office/drawing/2014/main" id="{48D56346-6ADA-054A-93B4-F0295B1A6FF9}"/>
              </a:ext>
            </a:extLst>
          </p:cNvPr>
          <p:cNvSpPr txBox="1">
            <a:spLocks/>
          </p:cNvSpPr>
          <p:nvPr/>
        </p:nvSpPr>
        <p:spPr>
          <a:xfrm>
            <a:off x="2796633" y="3418151"/>
            <a:ext cx="11667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64101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Work Essentials Push Pins Asst Color 75Pk BP</a:t>
            </a:r>
          </a:p>
        </p:txBody>
      </p:sp>
      <p:sp>
        <p:nvSpPr>
          <p:cNvPr id="132" name="Content Placeholder 2">
            <a:extLst>
              <a:ext uri="{FF2B5EF4-FFF2-40B4-BE49-F238E27FC236}">
                <a16:creationId xmlns:a16="http://schemas.microsoft.com/office/drawing/2014/main" id="{4494E549-99D6-7F48-ADBB-29F2CB83E83A}"/>
              </a:ext>
            </a:extLst>
          </p:cNvPr>
          <p:cNvSpPr txBox="1">
            <a:spLocks/>
          </p:cNvSpPr>
          <p:nvPr/>
        </p:nvSpPr>
        <p:spPr>
          <a:xfrm>
            <a:off x="4091594" y="3418151"/>
            <a:ext cx="1304868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77304 Swingline Tot Stapler with Built-in Staple Remover Asst Color</a:t>
            </a:r>
          </a:p>
        </p:txBody>
      </p:sp>
      <p:sp>
        <p:nvSpPr>
          <p:cNvPr id="133" name="Content Placeholder 2">
            <a:extLst>
              <a:ext uri="{FF2B5EF4-FFF2-40B4-BE49-F238E27FC236}">
                <a16:creationId xmlns:a16="http://schemas.microsoft.com/office/drawing/2014/main" id="{5F58C6E6-6426-734C-85AB-A82227A0EA28}"/>
              </a:ext>
            </a:extLst>
          </p:cNvPr>
          <p:cNvSpPr txBox="1">
            <a:spLocks/>
          </p:cNvSpPr>
          <p:nvPr/>
        </p:nvSpPr>
        <p:spPr>
          <a:xfrm>
            <a:off x="10580201" y="3412591"/>
            <a:ext cx="1254853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107034 Swingline Tot Stapler with Built-in Staple Remover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Blue Mini</a:t>
            </a:r>
          </a:p>
        </p:txBody>
      </p:sp>
      <p:sp>
        <p:nvSpPr>
          <p:cNvPr id="134" name="Content Placeholder 2">
            <a:extLst>
              <a:ext uri="{FF2B5EF4-FFF2-40B4-BE49-F238E27FC236}">
                <a16:creationId xmlns:a16="http://schemas.microsoft.com/office/drawing/2014/main" id="{3F881834-B505-C846-91B2-A51E9D8CF3B8}"/>
              </a:ext>
            </a:extLst>
          </p:cNvPr>
          <p:cNvSpPr txBox="1">
            <a:spLocks/>
          </p:cNvSpPr>
          <p:nvPr/>
        </p:nvSpPr>
        <p:spPr>
          <a:xfrm>
            <a:off x="8046666" y="3418151"/>
            <a:ext cx="114955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107038 Swingline Fashion Stapler Red Mini</a:t>
            </a:r>
          </a:p>
        </p:txBody>
      </p:sp>
      <p:sp>
        <p:nvSpPr>
          <p:cNvPr id="135" name="Content Placeholder 2">
            <a:extLst>
              <a:ext uri="{FF2B5EF4-FFF2-40B4-BE49-F238E27FC236}">
                <a16:creationId xmlns:a16="http://schemas.microsoft.com/office/drawing/2014/main" id="{A439631E-650A-5144-90AB-FC276F3A8BD0}"/>
              </a:ext>
            </a:extLst>
          </p:cNvPr>
          <p:cNvSpPr txBox="1">
            <a:spLocks/>
          </p:cNvSpPr>
          <p:nvPr/>
        </p:nvSpPr>
        <p:spPr>
          <a:xfrm>
            <a:off x="227490" y="5061523"/>
            <a:ext cx="1254853" cy="852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107035 Swingline Tot Stapler with Built-in Staple Remover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 Purple Mini</a:t>
            </a:r>
          </a:p>
        </p:txBody>
      </p:sp>
      <p:sp>
        <p:nvSpPr>
          <p:cNvPr id="136" name="Content Placeholder 2">
            <a:extLst>
              <a:ext uri="{FF2B5EF4-FFF2-40B4-BE49-F238E27FC236}">
                <a16:creationId xmlns:a16="http://schemas.microsoft.com/office/drawing/2014/main" id="{6F893142-143F-F348-8BC5-6691831C9F43}"/>
              </a:ext>
            </a:extLst>
          </p:cNvPr>
          <p:cNvSpPr txBox="1">
            <a:spLocks/>
          </p:cNvSpPr>
          <p:nvPr/>
        </p:nvSpPr>
        <p:spPr>
          <a:xfrm>
            <a:off x="5428296" y="3418151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107036 Swingline Fashion Stapler Black Mini</a:t>
            </a:r>
          </a:p>
        </p:txBody>
      </p:sp>
      <p:sp>
        <p:nvSpPr>
          <p:cNvPr id="137" name="Content Placeholder 2">
            <a:extLst>
              <a:ext uri="{FF2B5EF4-FFF2-40B4-BE49-F238E27FC236}">
                <a16:creationId xmlns:a16="http://schemas.microsoft.com/office/drawing/2014/main" id="{AD588039-861B-2242-825A-9C6D2E4FDA59}"/>
              </a:ext>
            </a:extLst>
          </p:cNvPr>
          <p:cNvSpPr txBox="1">
            <a:spLocks/>
          </p:cNvSpPr>
          <p:nvPr/>
        </p:nvSpPr>
        <p:spPr>
          <a:xfrm>
            <a:off x="6684924" y="3418151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107037 Swingline Fashion Stapler Blue Mini</a:t>
            </a:r>
          </a:p>
        </p:txBody>
      </p:sp>
      <p:sp>
        <p:nvSpPr>
          <p:cNvPr id="138" name="Content Placeholder 2">
            <a:extLst>
              <a:ext uri="{FF2B5EF4-FFF2-40B4-BE49-F238E27FC236}">
                <a16:creationId xmlns:a16="http://schemas.microsoft.com/office/drawing/2014/main" id="{A1DD8EBA-8BFC-6345-A85F-08A7FA6ADDBE}"/>
              </a:ext>
            </a:extLst>
          </p:cNvPr>
          <p:cNvSpPr txBox="1">
            <a:spLocks/>
          </p:cNvSpPr>
          <p:nvPr/>
        </p:nvSpPr>
        <p:spPr>
          <a:xfrm>
            <a:off x="9261360" y="3412591"/>
            <a:ext cx="1254853" cy="852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107033 Swingline Tot Stapler with Built-in Staple Remover Black Mini</a:t>
            </a:r>
          </a:p>
        </p:txBody>
      </p:sp>
      <p:pic>
        <p:nvPicPr>
          <p:cNvPr id="3" name="Picture 2" descr="A picture containing sitting, table, monitor, displayed&#10;&#10;Description automatically generated">
            <a:hlinkClick r:id="rId51"/>
            <a:extLst>
              <a:ext uri="{FF2B5EF4-FFF2-40B4-BE49-F238E27FC236}">
                <a16:creationId xmlns:a16="http://schemas.microsoft.com/office/drawing/2014/main" id="{A6FB459E-3BF5-F047-A8EF-43EBFD83B25A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3151512" y="4625691"/>
            <a:ext cx="558863" cy="386905"/>
          </a:xfrm>
          <a:prstGeom prst="rect">
            <a:avLst/>
          </a:prstGeom>
        </p:spPr>
      </p:pic>
      <p:pic>
        <p:nvPicPr>
          <p:cNvPr id="6" name="Picture 5" descr="Text&#10;&#10;Description automatically generated">
            <a:hlinkClick r:id="rId53"/>
            <a:extLst>
              <a:ext uri="{FF2B5EF4-FFF2-40B4-BE49-F238E27FC236}">
                <a16:creationId xmlns:a16="http://schemas.microsoft.com/office/drawing/2014/main" id="{E7655622-86A8-1741-A0BE-A628AD193D34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1885077" y="1672120"/>
            <a:ext cx="192024" cy="129616"/>
          </a:xfrm>
          <a:prstGeom prst="rect">
            <a:avLst/>
          </a:prstGeom>
        </p:spPr>
      </p:pic>
      <p:pic>
        <p:nvPicPr>
          <p:cNvPr id="11" name="Picture 10" descr="Diagram, schematic&#10;&#10;Description automatically generated">
            <a:hlinkClick r:id="rId53"/>
            <a:extLst>
              <a:ext uri="{FF2B5EF4-FFF2-40B4-BE49-F238E27FC236}">
                <a16:creationId xmlns:a16="http://schemas.microsoft.com/office/drawing/2014/main" id="{7E40EEBA-B61B-B44F-B028-0DBAA6BEA140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2123556" y="1739774"/>
            <a:ext cx="192024" cy="61962"/>
          </a:xfrm>
          <a:prstGeom prst="rect">
            <a:avLst/>
          </a:prstGeom>
        </p:spPr>
      </p:pic>
      <p:pic>
        <p:nvPicPr>
          <p:cNvPr id="13" name="Picture 12" descr="A picture containing text&#10;&#10;Description automatically generated">
            <a:hlinkClick r:id="rId53"/>
            <a:extLst>
              <a:ext uri="{FF2B5EF4-FFF2-40B4-BE49-F238E27FC236}">
                <a16:creationId xmlns:a16="http://schemas.microsoft.com/office/drawing/2014/main" id="{7A95D8C3-9F77-FD47-A16B-422400613607}"/>
              </a:ext>
            </a:extLst>
      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7400834" y="1754139"/>
            <a:ext cx="155448" cy="47597"/>
          </a:xfrm>
          <a:prstGeom prst="rect">
            <a:avLst/>
          </a:prstGeom>
        </p:spPr>
      </p:pic>
      <p:pic>
        <p:nvPicPr>
          <p:cNvPr id="17" name="Picture 16" descr="A picture containing text&#10;&#10;Description automatically generated">
            <a:hlinkClick r:id="rId53"/>
            <a:extLst>
              <a:ext uri="{FF2B5EF4-FFF2-40B4-BE49-F238E27FC236}">
                <a16:creationId xmlns:a16="http://schemas.microsoft.com/office/drawing/2014/main" id="{52497D72-F8C3-D34F-8F8F-5768FF7F6BAC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7208866" y="1728001"/>
            <a:ext cx="155448" cy="73735"/>
          </a:xfrm>
          <a:prstGeom prst="rect">
            <a:avLst/>
          </a:prstGeom>
        </p:spPr>
      </p:pic>
      <p:pic>
        <p:nvPicPr>
          <p:cNvPr id="5" name="Picture 4" descr="A picture containing logo&#10;&#10;Description automatically generated">
            <a:hlinkClick r:id="rId58"/>
            <a:extLst>
              <a:ext uri="{FF2B5EF4-FFF2-40B4-BE49-F238E27FC236}">
                <a16:creationId xmlns:a16="http://schemas.microsoft.com/office/drawing/2014/main" id="{4E602C81-4157-F348-B85B-8F19558CCE95}"/>
              </a:ext>
            </a:extLst>
          </p:cNvPr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7234600" y="4774314"/>
            <a:ext cx="292608" cy="198973"/>
          </a:xfrm>
          <a:prstGeom prst="rect">
            <a:avLst/>
          </a:prstGeom>
        </p:spPr>
      </p:pic>
      <p:pic>
        <p:nvPicPr>
          <p:cNvPr id="19" name="Picture 18">
            <a:hlinkClick r:id="rId60"/>
            <a:extLst>
              <a:ext uri="{FF2B5EF4-FFF2-40B4-BE49-F238E27FC236}">
                <a16:creationId xmlns:a16="http://schemas.microsoft.com/office/drawing/2014/main" id="{628E99C7-DFF1-684C-9FC3-FD057D17F945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8647951" y="1747948"/>
            <a:ext cx="161365" cy="53788"/>
          </a:xfrm>
          <a:prstGeom prst="rect">
            <a:avLst/>
          </a:prstGeom>
        </p:spPr>
      </p:pic>
      <p:pic>
        <p:nvPicPr>
          <p:cNvPr id="21" name="Picture 20">
            <a:hlinkClick r:id="rId60"/>
            <a:extLst>
              <a:ext uri="{FF2B5EF4-FFF2-40B4-BE49-F238E27FC236}">
                <a16:creationId xmlns:a16="http://schemas.microsoft.com/office/drawing/2014/main" id="{E000D092-CB65-184B-A7FA-75F1B6BA5FEE}"/>
              </a:ext>
            </a:extLst>
      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8425380" y="1700136"/>
            <a:ext cx="161365" cy="101600"/>
          </a:xfrm>
          <a:prstGeom prst="rect">
            <a:avLst/>
          </a:prstGeom>
        </p:spPr>
      </p:pic>
      <p:pic>
        <p:nvPicPr>
          <p:cNvPr id="73" name="Picture 72" descr="A picture containing text&#10;&#10;Description automatically generated">
            <a:hlinkClick r:id="rId49"/>
            <a:extLst>
              <a:ext uri="{FF2B5EF4-FFF2-40B4-BE49-F238E27FC236}">
                <a16:creationId xmlns:a16="http://schemas.microsoft.com/office/drawing/2014/main" id="{EB9B4D8B-1B24-564A-9D66-8E8CF27F5CFD}"/>
              </a:ext>
            </a:extLst>
          </p:cNvPr>
          <p:cNvPicPr>
            <a:picLocks/>
          </p:cNvPicPr>
          <p:nvPr/>
        </p:nvPicPr>
        <p:blipFill>
          <a:blip r:embed="rId56"/>
          <a:stretch>
            <a:fillRect/>
          </a:stretch>
        </p:blipFill>
        <p:spPr>
          <a:xfrm>
            <a:off x="9905229" y="1756016"/>
            <a:ext cx="173736" cy="4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791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4C6001F-4AEC-DF4E-827A-DAC746D2717C}"/>
              </a:ext>
            </a:extLst>
          </p:cNvPr>
          <p:cNvSpPr txBox="1"/>
          <p:nvPr/>
        </p:nvSpPr>
        <p:spPr>
          <a:xfrm>
            <a:off x="621792" y="459813"/>
            <a:ext cx="5132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Black" panose="02000503020000020003" pitchFamily="2" charset="0"/>
              </a:rPr>
              <a:t>Dry Erase &amp; Cork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50676DC-1BCA-C941-8B6D-F54B13B1B725}"/>
              </a:ext>
            </a:extLst>
          </p:cNvPr>
          <p:cNvSpPr txBox="1">
            <a:spLocks/>
          </p:cNvSpPr>
          <p:nvPr/>
        </p:nvSpPr>
        <p:spPr>
          <a:xfrm>
            <a:off x="5103785" y="2791447"/>
            <a:ext cx="1965987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97413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Plastic Framed Magnetic Combination Board 11x14in</a:t>
            </a:r>
          </a:p>
        </p:txBody>
      </p:sp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B276AEDF-9C7A-5642-9858-72A336433EC6}"/>
              </a:ext>
            </a:extLst>
          </p:cNvPr>
          <p:cNvSpPr txBox="1">
            <a:spLocks/>
          </p:cNvSpPr>
          <p:nvPr/>
        </p:nvSpPr>
        <p:spPr>
          <a:xfrm>
            <a:off x="733344" y="4885080"/>
            <a:ext cx="19121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97454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Unframed Magnetic Dry Erase Calendar Board 14x14in</a:t>
            </a:r>
          </a:p>
        </p:txBody>
      </p:sp>
      <p:sp>
        <p:nvSpPr>
          <p:cNvPr id="63" name="Content Placeholder 2">
            <a:extLst>
              <a:ext uri="{FF2B5EF4-FFF2-40B4-BE49-F238E27FC236}">
                <a16:creationId xmlns:a16="http://schemas.microsoft.com/office/drawing/2014/main" id="{4089D1F7-4252-9743-A3A7-F30BE21A4B53}"/>
              </a:ext>
            </a:extLst>
          </p:cNvPr>
          <p:cNvSpPr txBox="1">
            <a:spLocks/>
          </p:cNvSpPr>
          <p:nvPr/>
        </p:nvSpPr>
        <p:spPr>
          <a:xfrm>
            <a:off x="8867240" y="4885080"/>
            <a:ext cx="152941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104549 Quartet Neon Dry Erase Marker Asst Bullet 4Pk BP</a:t>
            </a:r>
          </a:p>
        </p:txBody>
      </p:sp>
      <p:sp>
        <p:nvSpPr>
          <p:cNvPr id="64" name="Content Placeholder 2">
            <a:extLst>
              <a:ext uri="{FF2B5EF4-FFF2-40B4-BE49-F238E27FC236}">
                <a16:creationId xmlns:a16="http://schemas.microsoft.com/office/drawing/2014/main" id="{1F7B62C0-C5C3-4E42-BBA4-75303EC74395}"/>
              </a:ext>
            </a:extLst>
          </p:cNvPr>
          <p:cNvSpPr txBox="1">
            <a:spLocks/>
          </p:cNvSpPr>
          <p:nvPr/>
        </p:nvSpPr>
        <p:spPr>
          <a:xfrm>
            <a:off x="1108137" y="2791447"/>
            <a:ext cx="223218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104566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Unframed Tin Square Magnetic Dry Erase Board 11.5x11.5in</a:t>
            </a:r>
          </a:p>
        </p:txBody>
      </p:sp>
      <p:sp>
        <p:nvSpPr>
          <p:cNvPr id="67" name="Content Placeholder 2">
            <a:extLst>
              <a:ext uri="{FF2B5EF4-FFF2-40B4-BE49-F238E27FC236}">
                <a16:creationId xmlns:a16="http://schemas.microsoft.com/office/drawing/2014/main" id="{5C8CABB2-C4F1-7C48-9DDC-0C397E2C3442}"/>
              </a:ext>
            </a:extLst>
          </p:cNvPr>
          <p:cNvSpPr txBox="1">
            <a:spLocks/>
          </p:cNvSpPr>
          <p:nvPr/>
        </p:nvSpPr>
        <p:spPr>
          <a:xfrm>
            <a:off x="7293556" y="4885080"/>
            <a:ext cx="1444368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141887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Glass Dry Erase Marker Asst Fine 4Pk BP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18981822-34D0-3344-AF87-3117F8719C30}"/>
              </a:ext>
            </a:extLst>
          </p:cNvPr>
          <p:cNvSpPr txBox="1">
            <a:spLocks/>
          </p:cNvSpPr>
          <p:nvPr/>
        </p:nvSpPr>
        <p:spPr>
          <a:xfrm>
            <a:off x="5538915" y="4885080"/>
            <a:ext cx="162532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141888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Glass Dry Erase Marker Asst Bullet 6Pk BP</a:t>
            </a:r>
          </a:p>
        </p:txBody>
      </p: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90A8A86F-CA96-7E44-9C30-FD50F5E1B4E1}"/>
              </a:ext>
            </a:extLst>
          </p:cNvPr>
          <p:cNvSpPr txBox="1">
            <a:spLocks/>
          </p:cNvSpPr>
          <p:nvPr/>
        </p:nvSpPr>
        <p:spPr>
          <a:xfrm>
            <a:off x="3659475" y="4885080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126733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Unframed Cork Wrap Tile 14x14in</a:t>
            </a:r>
          </a:p>
        </p:txBody>
      </p:sp>
      <p:pic>
        <p:nvPicPr>
          <p:cNvPr id="23" name="Picture 22" descr="Graphical user interface, applicatio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882A491E-898B-EC4D-83B9-3518EC3773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4409" y="1540751"/>
            <a:ext cx="736600" cy="965200"/>
          </a:xfrm>
          <a:prstGeom prst="rect">
            <a:avLst/>
          </a:prstGeom>
        </p:spPr>
      </p:pic>
      <p:pic>
        <p:nvPicPr>
          <p:cNvPr id="27" name="Picture 26" descr="Graphical user interface, application, PowerPoint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5DECCD98-6370-394F-9F22-26CC0C2449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4291" y="1679824"/>
            <a:ext cx="736600" cy="965200"/>
          </a:xfrm>
          <a:prstGeom prst="rect">
            <a:avLst/>
          </a:prstGeom>
        </p:spPr>
      </p:pic>
      <p:pic>
        <p:nvPicPr>
          <p:cNvPr id="31" name="Picture 30" descr="Graphical user interface, applicatio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FE0C560D-DC97-704D-A280-F0509F14B3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4173" y="1540751"/>
            <a:ext cx="736600" cy="965200"/>
          </a:xfrm>
          <a:prstGeom prst="rect">
            <a:avLst/>
          </a:prstGeom>
        </p:spPr>
      </p:pic>
      <p:pic>
        <p:nvPicPr>
          <p:cNvPr id="35" name="Picture 34" descr="Graphical user interface, application, PowerPoint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F495AE7F-53CD-9B41-B1DF-6C5E399499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4054" y="1679824"/>
            <a:ext cx="736600" cy="965200"/>
          </a:xfrm>
          <a:prstGeom prst="rect">
            <a:avLst/>
          </a:prstGeom>
        </p:spPr>
      </p:pic>
      <p:pic>
        <p:nvPicPr>
          <p:cNvPr id="39" name="Picture 38" descr="A picture containing graphical user interface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CE31A152-2F40-FD41-9FA9-27E9FFC1C4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5270" y="3861260"/>
            <a:ext cx="931004" cy="969264"/>
          </a:xfrm>
          <a:prstGeom prst="rect">
            <a:avLst/>
          </a:prstGeom>
        </p:spPr>
      </p:pic>
      <p:pic>
        <p:nvPicPr>
          <p:cNvPr id="51" name="Picture 50">
            <a:hlinkClick r:id="rId10"/>
            <a:extLst>
              <a:ext uri="{FF2B5EF4-FFF2-40B4-BE49-F238E27FC236}">
                <a16:creationId xmlns:a16="http://schemas.microsoft.com/office/drawing/2014/main" id="{B07038CE-FB4C-AC43-B70B-EC54C102FD8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66846" y="4551124"/>
            <a:ext cx="330200" cy="279400"/>
          </a:xfrm>
          <a:prstGeom prst="rect">
            <a:avLst/>
          </a:prstGeom>
        </p:spPr>
      </p:pic>
      <p:pic>
        <p:nvPicPr>
          <p:cNvPr id="55" name="Picture 54" descr="A screen shot of a computer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88D0729D-65DF-424B-8D64-865B93FBE2A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5270" y="1553589"/>
            <a:ext cx="850900" cy="825500"/>
          </a:xfrm>
          <a:prstGeom prst="rect">
            <a:avLst/>
          </a:prstGeom>
        </p:spPr>
      </p:pic>
      <p:pic>
        <p:nvPicPr>
          <p:cNvPr id="66" name="Picture 65" descr="A picture containing monitor, sign, television, sitting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1423D2B1-D6FA-244E-860B-5FC5090B933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18356" y="1540751"/>
            <a:ext cx="838200" cy="825500"/>
          </a:xfrm>
          <a:prstGeom prst="rect">
            <a:avLst/>
          </a:prstGeom>
        </p:spPr>
      </p:pic>
      <p:pic>
        <p:nvPicPr>
          <p:cNvPr id="71" name="Picture 70" descr="A screen shot of a computer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162BA51E-6377-0148-9F92-2F08B513F4C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45898" y="1819524"/>
            <a:ext cx="850900" cy="825500"/>
          </a:xfrm>
          <a:prstGeom prst="rect">
            <a:avLst/>
          </a:prstGeom>
        </p:spPr>
      </p:pic>
      <p:pic>
        <p:nvPicPr>
          <p:cNvPr id="79" name="Picture 78" descr="Graphical user interface, application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B6F36BE7-33A6-0747-8845-081417E0789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98775" y="1819524"/>
            <a:ext cx="850900" cy="825500"/>
          </a:xfrm>
          <a:prstGeom prst="rect">
            <a:avLst/>
          </a:prstGeom>
        </p:spPr>
      </p:pic>
      <p:pic>
        <p:nvPicPr>
          <p:cNvPr id="83" name="Picture 82" descr="A screen shot of a computer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199B967C-1D62-9A4D-8A82-DD5B4B4B81B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43306" y="3865324"/>
            <a:ext cx="965200" cy="965200"/>
          </a:xfrm>
          <a:prstGeom prst="rect">
            <a:avLst/>
          </a:prstGeom>
        </p:spPr>
      </p:pic>
      <p:pic>
        <p:nvPicPr>
          <p:cNvPr id="86" name="Picture 85" descr="A stack of books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3288DD96-108D-6C41-99B8-5F6EC57C196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795910" y="4485411"/>
            <a:ext cx="431800" cy="355600"/>
          </a:xfrm>
          <a:prstGeom prst="rect">
            <a:avLst/>
          </a:prstGeom>
        </p:spPr>
      </p:pic>
      <p:pic>
        <p:nvPicPr>
          <p:cNvPr id="88" name="Picture 87" descr="A screenshot of a cell phon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012E7862-2303-4F4B-9D3B-90C73007EFE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185156" y="4449524"/>
            <a:ext cx="332842" cy="384048"/>
          </a:xfrm>
          <a:prstGeom prst="rect">
            <a:avLst/>
          </a:prstGeom>
        </p:spPr>
      </p:pic>
      <p:pic>
        <p:nvPicPr>
          <p:cNvPr id="92" name="Picture 91" descr="A screen shot of a computer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319AB473-E4C2-BC44-8AA2-1722C6E4EFE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502843" y="2438195"/>
            <a:ext cx="965201" cy="206829"/>
          </a:xfrm>
          <a:prstGeom prst="rect">
            <a:avLst/>
          </a:prstGeom>
        </p:spPr>
      </p:pic>
      <p:pic>
        <p:nvPicPr>
          <p:cNvPr id="94" name="Picture 93" descr="A picture containing indoor, sitting, grass, blue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276D0185-C5C4-BA4C-ADBA-BF5790E9664D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501617" y="2106523"/>
            <a:ext cx="780028" cy="246890"/>
          </a:xfrm>
          <a:prstGeom prst="rect">
            <a:avLst/>
          </a:prstGeom>
        </p:spPr>
      </p:pic>
      <p:pic>
        <p:nvPicPr>
          <p:cNvPr id="108" name="Picture 107" descr="A picture containing sitting, stack, large, runway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577BB8D1-A0DB-DC4E-BB93-08702797327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486884" y="4610365"/>
            <a:ext cx="959757" cy="220159"/>
          </a:xfrm>
          <a:prstGeom prst="rect">
            <a:avLst/>
          </a:prstGeom>
        </p:spPr>
      </p:pic>
      <p:pic>
        <p:nvPicPr>
          <p:cNvPr id="110" name="Picture 109" descr="A picture containing sitting, front, bench, laying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C9657768-22FD-824D-BD25-9605DC20029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486884" y="4568159"/>
            <a:ext cx="1086355" cy="262365"/>
          </a:xfrm>
          <a:prstGeom prst="rect">
            <a:avLst/>
          </a:prstGeom>
        </p:spPr>
      </p:pic>
      <p:pic>
        <p:nvPicPr>
          <p:cNvPr id="3" name="Picture 2" descr="A picture containing lamp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61AC711B-437C-BB41-B290-76B497BE89A9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940881" y="2421533"/>
            <a:ext cx="882913" cy="240152"/>
          </a:xfrm>
          <a:prstGeom prst="rect">
            <a:avLst/>
          </a:prstGeom>
        </p:spPr>
      </p:pic>
      <p:pic>
        <p:nvPicPr>
          <p:cNvPr id="10" name="Picture 9" descr="Graphical user interface, website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95F82259-F243-1A46-B275-F9C381EA6A03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4395123" y="4568159"/>
            <a:ext cx="965200" cy="24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944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7C2D0D-F6AC-5F47-9D84-97BEECE8CAA7}"/>
              </a:ext>
            </a:extLst>
          </p:cNvPr>
          <p:cNvSpPr txBox="1"/>
          <p:nvPr/>
        </p:nvSpPr>
        <p:spPr>
          <a:xfrm>
            <a:off x="621792" y="459813"/>
            <a:ext cx="2573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Filing &amp; Storage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41B85D9A-1855-0241-B210-1927D84659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725" y="1335519"/>
            <a:ext cx="342900" cy="20320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6731B09-99D9-854B-A060-A6322FD017DC}"/>
              </a:ext>
            </a:extLst>
          </p:cNvPr>
          <p:cNvSpPr txBox="1">
            <a:spLocks/>
          </p:cNvSpPr>
          <p:nvPr/>
        </p:nvSpPr>
        <p:spPr>
          <a:xfrm>
            <a:off x="417127" y="1638152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64865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index Card White 3x5in 100Ct Ruled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74B80EE-856D-4741-8D0D-498C687A20CE}"/>
              </a:ext>
            </a:extLst>
          </p:cNvPr>
          <p:cNvSpPr txBox="1">
            <a:spLocks/>
          </p:cNvSpPr>
          <p:nvPr/>
        </p:nvSpPr>
        <p:spPr>
          <a:xfrm>
            <a:off x="10187244" y="1638152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56522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Index Card White 5x8in 100Ct Ruled</a:t>
            </a:r>
          </a:p>
        </p:txBody>
      </p:sp>
      <p:pic>
        <p:nvPicPr>
          <p:cNvPr id="6" name="Picture 5">
            <a:hlinkClick r:id="rId4"/>
            <a:extLst>
              <a:ext uri="{FF2B5EF4-FFF2-40B4-BE49-F238E27FC236}">
                <a16:creationId xmlns:a16="http://schemas.microsoft.com/office/drawing/2014/main" id="{B3F2D9AD-5586-424D-834E-D0D6791E84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5636" y="1272019"/>
            <a:ext cx="406400" cy="266700"/>
          </a:xfrm>
          <a:prstGeom prst="rect">
            <a:avLst/>
          </a:prstGeom>
        </p:spPr>
      </p:pic>
      <p:pic>
        <p:nvPicPr>
          <p:cNvPr id="7" name="Picture 6">
            <a:hlinkClick r:id="rId6"/>
            <a:extLst>
              <a:ext uri="{FF2B5EF4-FFF2-40B4-BE49-F238E27FC236}">
                <a16:creationId xmlns:a16="http://schemas.microsoft.com/office/drawing/2014/main" id="{8DC68730-2F91-514E-9EB1-EF92019079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58954" y="1272019"/>
            <a:ext cx="406400" cy="266700"/>
          </a:xfrm>
          <a:prstGeom prst="rect">
            <a:avLst/>
          </a:prstGeom>
        </p:spPr>
      </p:pic>
      <p:pic>
        <p:nvPicPr>
          <p:cNvPr id="8" name="Picture 7" descr="Graphical user interface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56BC4353-676D-094F-8E88-A6CB2E98725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12161" y="1195819"/>
            <a:ext cx="546100" cy="342900"/>
          </a:xfrm>
          <a:prstGeom prst="rect">
            <a:avLst/>
          </a:prstGeom>
        </p:spPr>
      </p:pic>
      <p:pic>
        <p:nvPicPr>
          <p:cNvPr id="9" name="Picture 8" descr="Graphical user interface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B3332BBF-88B8-0444-901D-4D3F221EB79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7222" y="2646060"/>
            <a:ext cx="546100" cy="342900"/>
          </a:xfrm>
          <a:prstGeom prst="rect">
            <a:avLst/>
          </a:prstGeom>
        </p:spPr>
      </p:pic>
      <p:pic>
        <p:nvPicPr>
          <p:cNvPr id="10" name="Picture 9">
            <a:hlinkClick r:id="rId12"/>
            <a:extLst>
              <a:ext uri="{FF2B5EF4-FFF2-40B4-BE49-F238E27FC236}">
                <a16:creationId xmlns:a16="http://schemas.microsoft.com/office/drawing/2014/main" id="{C60B575B-60F0-4B47-A36B-05209869ECF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27449" y="1272019"/>
            <a:ext cx="342900" cy="266700"/>
          </a:xfrm>
          <a:prstGeom prst="rect">
            <a:avLst/>
          </a:prstGeom>
        </p:spPr>
      </p:pic>
      <p:pic>
        <p:nvPicPr>
          <p:cNvPr id="11" name="Picture 10" descr="Graphical user interfac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E4FB3D85-7018-AA42-B226-75D33693B82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927363" y="2620660"/>
            <a:ext cx="457200" cy="36830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BA6E04A-9D6B-ED42-9E44-152435E6D1BC}"/>
              </a:ext>
            </a:extLst>
          </p:cNvPr>
          <p:cNvSpPr txBox="1">
            <a:spLocks/>
          </p:cNvSpPr>
          <p:nvPr/>
        </p:nvSpPr>
        <p:spPr>
          <a:xfrm>
            <a:off x="7370199" y="3037518"/>
            <a:ext cx="170636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64522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Index Card White 4x6in 50Ct Ruled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FF1F345-98D7-D048-B296-D5FE629E59EA}"/>
              </a:ext>
            </a:extLst>
          </p:cNvPr>
          <p:cNvSpPr txBox="1">
            <a:spLocks/>
          </p:cNvSpPr>
          <p:nvPr/>
        </p:nvSpPr>
        <p:spPr>
          <a:xfrm>
            <a:off x="5302186" y="1638152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64521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Index Card White 3x5in 50Ct Ruled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2ED916A-851E-9947-AE83-29A9F40A6A4A}"/>
              </a:ext>
            </a:extLst>
          </p:cNvPr>
          <p:cNvSpPr txBox="1">
            <a:spLocks/>
          </p:cNvSpPr>
          <p:nvPr/>
        </p:nvSpPr>
        <p:spPr>
          <a:xfrm>
            <a:off x="3673833" y="1638152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64510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Colored Index Card Asst 3x5in 70Ct Ruled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CBA00D1-2499-5346-9D79-6131B2A6B8BF}"/>
              </a:ext>
            </a:extLst>
          </p:cNvPr>
          <p:cNvSpPr txBox="1">
            <a:spLocks/>
          </p:cNvSpPr>
          <p:nvPr/>
        </p:nvSpPr>
        <p:spPr>
          <a:xfrm>
            <a:off x="444440" y="3037518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56523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Index Card White 5x8in 100Ct Blank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172FB86-E02A-5A40-825C-CCE2FB77652D}"/>
              </a:ext>
            </a:extLst>
          </p:cNvPr>
          <p:cNvSpPr txBox="1">
            <a:spLocks/>
          </p:cNvSpPr>
          <p:nvPr/>
        </p:nvSpPr>
        <p:spPr>
          <a:xfrm>
            <a:off x="8558892" y="1638152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56521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Index Card White 4x6in 100Ct Blank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F0E36DC-4C3B-5745-9C00-79DEB986FCC8}"/>
              </a:ext>
            </a:extLst>
          </p:cNvPr>
          <p:cNvSpPr txBox="1">
            <a:spLocks/>
          </p:cNvSpPr>
          <p:nvPr/>
        </p:nvSpPr>
        <p:spPr>
          <a:xfrm>
            <a:off x="6930539" y="1638152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56520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Index Card White 4x6in 100Ct Ruled</a:t>
            </a:r>
          </a:p>
        </p:txBody>
      </p:sp>
      <p:pic>
        <p:nvPicPr>
          <p:cNvPr id="18" name="Picture 17">
            <a:hlinkClick r:id="rId16"/>
            <a:extLst>
              <a:ext uri="{FF2B5EF4-FFF2-40B4-BE49-F238E27FC236}">
                <a16:creationId xmlns:a16="http://schemas.microsoft.com/office/drawing/2014/main" id="{DE6B6E7B-1201-984F-8317-B3BD00ACDA0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295007" y="1335519"/>
            <a:ext cx="342900" cy="203200"/>
          </a:xfrm>
          <a:prstGeom prst="rect">
            <a:avLst/>
          </a:prstGeom>
        </p:spPr>
      </p:pic>
      <p:pic>
        <p:nvPicPr>
          <p:cNvPr id="19" name="Picture 18">
            <a:hlinkClick r:id="rId18"/>
            <a:extLst>
              <a:ext uri="{FF2B5EF4-FFF2-40B4-BE49-F238E27FC236}">
                <a16:creationId xmlns:a16="http://schemas.microsoft.com/office/drawing/2014/main" id="{B7F4888D-EBEF-EA44-9215-1B32A1FF484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704509" y="1335519"/>
            <a:ext cx="342900" cy="203200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3EAA476-74EF-7E49-8EF6-F027327FFC58}"/>
              </a:ext>
            </a:extLst>
          </p:cNvPr>
          <p:cNvSpPr txBox="1">
            <a:spLocks/>
          </p:cNvSpPr>
          <p:nvPr/>
        </p:nvSpPr>
        <p:spPr>
          <a:xfrm>
            <a:off x="2045480" y="1638152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18346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Index Card White 3x5in 100Ct Blank</a:t>
            </a:r>
          </a:p>
        </p:txBody>
      </p:sp>
      <p:pic>
        <p:nvPicPr>
          <p:cNvPr id="21" name="Picture 20">
            <a:hlinkClick r:id="rId20"/>
            <a:extLst>
              <a:ext uri="{FF2B5EF4-FFF2-40B4-BE49-F238E27FC236}">
                <a16:creationId xmlns:a16="http://schemas.microsoft.com/office/drawing/2014/main" id="{58ECE202-D5E7-AD43-9872-1C89E0102E6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037096" y="2519384"/>
            <a:ext cx="342900" cy="203200"/>
          </a:xfrm>
          <a:prstGeom prst="rect">
            <a:avLst/>
          </a:prstGeom>
        </p:spPr>
      </p:pic>
      <p:pic>
        <p:nvPicPr>
          <p:cNvPr id="22" name="Picture 21">
            <a:hlinkClick r:id="rId20"/>
            <a:extLst>
              <a:ext uri="{FF2B5EF4-FFF2-40B4-BE49-F238E27FC236}">
                <a16:creationId xmlns:a16="http://schemas.microsoft.com/office/drawing/2014/main" id="{D24F36F5-23FF-D040-9063-601DE274C8D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438338" y="2519060"/>
            <a:ext cx="342900" cy="203200"/>
          </a:xfrm>
          <a:prstGeom prst="rect">
            <a:avLst/>
          </a:prstGeom>
        </p:spPr>
      </p:pic>
      <p:pic>
        <p:nvPicPr>
          <p:cNvPr id="23" name="Picture 22">
            <a:hlinkClick r:id="rId20"/>
            <a:extLst>
              <a:ext uri="{FF2B5EF4-FFF2-40B4-BE49-F238E27FC236}">
                <a16:creationId xmlns:a16="http://schemas.microsoft.com/office/drawing/2014/main" id="{B1E9E24C-F473-2C44-9A1F-1CAC13B8F184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037096" y="2785760"/>
            <a:ext cx="342900" cy="203200"/>
          </a:xfrm>
          <a:prstGeom prst="rect">
            <a:avLst/>
          </a:prstGeom>
        </p:spPr>
      </p:pic>
      <p:pic>
        <p:nvPicPr>
          <p:cNvPr id="24" name="Picture 23">
            <a:hlinkClick r:id="rId20"/>
            <a:extLst>
              <a:ext uri="{FF2B5EF4-FFF2-40B4-BE49-F238E27FC236}">
                <a16:creationId xmlns:a16="http://schemas.microsoft.com/office/drawing/2014/main" id="{9ED670AD-3B93-2243-B50E-34323F87D3F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446454" y="2785760"/>
            <a:ext cx="342900" cy="203200"/>
          </a:xfrm>
          <a:prstGeom prst="rect">
            <a:avLst/>
          </a:prstGeom>
        </p:spPr>
      </p:pic>
      <p:pic>
        <p:nvPicPr>
          <p:cNvPr id="25" name="Picture 24">
            <a:hlinkClick r:id="rId25"/>
            <a:extLst>
              <a:ext uri="{FF2B5EF4-FFF2-40B4-BE49-F238E27FC236}">
                <a16:creationId xmlns:a16="http://schemas.microsoft.com/office/drawing/2014/main" id="{39C5C6D2-4E03-E145-B1BB-648381CC6E6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533330" y="2785760"/>
            <a:ext cx="165100" cy="203200"/>
          </a:xfrm>
          <a:prstGeom prst="rect">
            <a:avLst/>
          </a:prstGeom>
        </p:spPr>
      </p:pic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A848B54-0234-7A43-9F2C-0AF0470BCF26}"/>
              </a:ext>
            </a:extLst>
          </p:cNvPr>
          <p:cNvSpPr txBox="1">
            <a:spLocks/>
          </p:cNvSpPr>
          <p:nvPr/>
        </p:nvSpPr>
        <p:spPr>
          <a:xfrm>
            <a:off x="5630144" y="3037518"/>
            <a:ext cx="1554480" cy="492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64566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</a:t>
            </a:r>
            <a:r>
              <a:rPr lang="en-US" sz="900" dirty="0" err="1">
                <a:latin typeface="Avenir Light" panose="020B0402020203020204" pitchFamily="34" charset="77"/>
              </a:rPr>
              <a:t>RingDex</a:t>
            </a:r>
            <a:r>
              <a:rPr lang="en-US" sz="900" dirty="0">
                <a:latin typeface="Avenir Light" panose="020B0402020203020204" pitchFamily="34" charset="77"/>
              </a:rPr>
              <a:t> Index Card Asst 3x5in 80Ct Ruled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4A7040B3-7E46-2745-A187-CEFEA01BBD0F}"/>
              </a:ext>
            </a:extLst>
          </p:cNvPr>
          <p:cNvSpPr txBox="1">
            <a:spLocks/>
          </p:cNvSpPr>
          <p:nvPr/>
        </p:nvSpPr>
        <p:spPr>
          <a:xfrm>
            <a:off x="3851316" y="3037518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64568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Half-Size Index Card Asst 2.5x3in 200Ct Ruled</a:t>
            </a:r>
          </a:p>
        </p:txBody>
      </p:sp>
      <p:pic>
        <p:nvPicPr>
          <p:cNvPr id="28" name="Picture 27">
            <a:hlinkClick r:id="rId27"/>
            <a:extLst>
              <a:ext uri="{FF2B5EF4-FFF2-40B4-BE49-F238E27FC236}">
                <a16:creationId xmlns:a16="http://schemas.microsoft.com/office/drawing/2014/main" id="{5333B530-604A-BA4B-89BE-E4C496F5B888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777553" y="2775996"/>
            <a:ext cx="359376" cy="212964"/>
          </a:xfrm>
          <a:prstGeom prst="rect">
            <a:avLst/>
          </a:prstGeom>
        </p:spPr>
      </p:pic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9D7D543-66A3-964B-9C7C-7DAB61625B94}"/>
              </a:ext>
            </a:extLst>
          </p:cNvPr>
          <p:cNvSpPr txBox="1">
            <a:spLocks/>
          </p:cNvSpPr>
          <p:nvPr/>
        </p:nvSpPr>
        <p:spPr>
          <a:xfrm>
            <a:off x="2135954" y="3037518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64567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Colored Index Card Asst 3x5in 100Ct Ruled</a:t>
            </a:r>
          </a:p>
        </p:txBody>
      </p:sp>
      <p:pic>
        <p:nvPicPr>
          <p:cNvPr id="30" name="Picture 29" descr="Graphical user interface&#10;&#10;Description automatically generated">
            <a:hlinkClick r:id="rId29"/>
            <a:extLst>
              <a:ext uri="{FF2B5EF4-FFF2-40B4-BE49-F238E27FC236}">
                <a16:creationId xmlns:a16="http://schemas.microsoft.com/office/drawing/2014/main" id="{622A6FFA-9956-3244-B374-444A0DE4DBC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0576270" y="2207257"/>
            <a:ext cx="317500" cy="1803400"/>
          </a:xfrm>
          <a:prstGeom prst="rect">
            <a:avLst/>
          </a:prstGeom>
        </p:spPr>
      </p:pic>
      <p:pic>
        <p:nvPicPr>
          <p:cNvPr id="31" name="Picture 30" descr="A picture containing monitor, sitting, screen, television&#10;&#10;Description automatically generated">
            <a:hlinkClick r:id="rId29"/>
            <a:extLst>
              <a:ext uri="{FF2B5EF4-FFF2-40B4-BE49-F238E27FC236}">
                <a16:creationId xmlns:a16="http://schemas.microsoft.com/office/drawing/2014/main" id="{39A61A67-9641-1045-8687-E8CAF168E060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754372" y="2671460"/>
            <a:ext cx="381000" cy="317500"/>
          </a:xfrm>
          <a:prstGeom prst="rect">
            <a:avLst/>
          </a:prstGeom>
        </p:spPr>
      </p:pic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3C574F15-B1F3-2946-AFA0-72079356978E}"/>
              </a:ext>
            </a:extLst>
          </p:cNvPr>
          <p:cNvSpPr txBox="1">
            <a:spLocks/>
          </p:cNvSpPr>
          <p:nvPr/>
        </p:nvSpPr>
        <p:spPr>
          <a:xfrm>
            <a:off x="9215610" y="3037518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64853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Advance Index Card Keeper 4.75x5.5in 4 Pocket</a:t>
            </a:r>
          </a:p>
        </p:txBody>
      </p:sp>
      <p:pic>
        <p:nvPicPr>
          <p:cNvPr id="33" name="Picture 32" descr="A picture containing graphical user interface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292F4D5A-316C-D547-810F-CB35CA97F0DE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52985" y="4337119"/>
            <a:ext cx="660400" cy="850900"/>
          </a:xfrm>
          <a:prstGeom prst="rect">
            <a:avLst/>
          </a:prstGeom>
        </p:spPr>
      </p:pic>
      <p:pic>
        <p:nvPicPr>
          <p:cNvPr id="34" name="Picture 33" descr="A picture containing stationary, different, book, computer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C32EC48D-0B31-9249-96DD-94BF12E47740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428037" y="4337119"/>
            <a:ext cx="381000" cy="850900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2F6E0927-6F4A-0B42-AF1A-59D0B355CF1D}"/>
              </a:ext>
            </a:extLst>
          </p:cNvPr>
          <p:cNvSpPr txBox="1">
            <a:spLocks/>
          </p:cNvSpPr>
          <p:nvPr/>
        </p:nvSpPr>
        <p:spPr>
          <a:xfrm>
            <a:off x="135274" y="5337259"/>
            <a:ext cx="22568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Paper Pocket Folder 9.5x12in 48Ct Counter Display 4 Pocket</a:t>
            </a:r>
          </a:p>
        </p:txBody>
      </p:sp>
      <p:pic>
        <p:nvPicPr>
          <p:cNvPr id="36" name="Picture 35" descr="A screen shot of a speaker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1AD61D91-51B2-CC4D-89BE-9C75A110334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2458830" y="4010657"/>
            <a:ext cx="660400" cy="800100"/>
          </a:xfrm>
          <a:prstGeom prst="rect">
            <a:avLst/>
          </a:prstGeom>
        </p:spPr>
      </p:pic>
      <p:pic>
        <p:nvPicPr>
          <p:cNvPr id="37" name="Picture 36" descr="A picture containing racket, player, ball, person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4316A5CA-68E5-254D-8341-CFDD4AA3845E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580690" y="4070760"/>
            <a:ext cx="660400" cy="787400"/>
          </a:xfrm>
          <a:prstGeom prst="rect">
            <a:avLst/>
          </a:prstGeom>
        </p:spPr>
      </p:pic>
      <p:pic>
        <p:nvPicPr>
          <p:cNvPr id="38" name="Picture 37" descr="A close up of a sign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EF1C5B5B-5148-184F-BFA5-26F6A56FEB9E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702550" y="4118163"/>
            <a:ext cx="660400" cy="787400"/>
          </a:xfrm>
          <a:prstGeom prst="rect">
            <a:avLst/>
          </a:prstGeom>
        </p:spPr>
      </p:pic>
      <p:pic>
        <p:nvPicPr>
          <p:cNvPr id="39" name="Picture 38" descr="Chart, treemap chart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4B6F3E13-97A2-B241-AE72-4F3786F9110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824410" y="4165566"/>
            <a:ext cx="660400" cy="800100"/>
          </a:xfrm>
          <a:prstGeom prst="rect">
            <a:avLst/>
          </a:prstGeom>
        </p:spPr>
      </p:pic>
      <p:pic>
        <p:nvPicPr>
          <p:cNvPr id="40" name="Picture 39" descr="A close up of a computer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9D2BC245-856A-2F4E-9320-4C0292A3B17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946270" y="4225669"/>
            <a:ext cx="660400" cy="800100"/>
          </a:xfrm>
          <a:prstGeom prst="rect">
            <a:avLst/>
          </a:prstGeom>
        </p:spPr>
      </p:pic>
      <p:pic>
        <p:nvPicPr>
          <p:cNvPr id="41" name="Picture 40" descr="A picture containing background pattern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2FBEDE65-4FBB-D14A-B2B5-C5FDCE0F599D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068130" y="4285772"/>
            <a:ext cx="660400" cy="787400"/>
          </a:xfrm>
          <a:prstGeom prst="rect">
            <a:avLst/>
          </a:prstGeom>
        </p:spPr>
      </p:pic>
      <p:pic>
        <p:nvPicPr>
          <p:cNvPr id="42" name="Picture 41" descr="A picture containing racket, computer, player, ball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051801C2-F53D-4143-A2AB-4E9E40B9ED8D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3189990" y="4333175"/>
            <a:ext cx="660400" cy="787400"/>
          </a:xfrm>
          <a:prstGeom prst="rect">
            <a:avLst/>
          </a:prstGeom>
        </p:spPr>
      </p:pic>
      <p:pic>
        <p:nvPicPr>
          <p:cNvPr id="43" name="Picture 42" descr="A picture containing text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669A010B-23CB-7C4A-8365-83A089F09FE8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3311847" y="4380575"/>
            <a:ext cx="660400" cy="800100"/>
          </a:xfrm>
          <a:prstGeom prst="rect">
            <a:avLst/>
          </a:prstGeom>
        </p:spPr>
      </p:pic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53DEDB45-9150-074F-BCEF-0EAC434981A0}"/>
              </a:ext>
            </a:extLst>
          </p:cNvPr>
          <p:cNvSpPr txBox="1">
            <a:spLocks/>
          </p:cNvSpPr>
          <p:nvPr/>
        </p:nvSpPr>
        <p:spPr>
          <a:xfrm>
            <a:off x="2580691" y="5337259"/>
            <a:ext cx="217504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64862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Paper Pocket Folder Display 9.5x12in 2 Pocket with Prongs</a:t>
            </a:r>
          </a:p>
        </p:txBody>
      </p:sp>
      <p:pic>
        <p:nvPicPr>
          <p:cNvPr id="45" name="Picture 44" descr="A picture containing monitor, sign, sitting, computer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FC1A2B27-2910-3247-9F43-2FCE19ECEBC2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4078829" y="4299019"/>
            <a:ext cx="676904" cy="889000"/>
          </a:xfrm>
          <a:prstGeom prst="rect">
            <a:avLst/>
          </a:prstGeom>
        </p:spPr>
      </p:pic>
      <p:pic>
        <p:nvPicPr>
          <p:cNvPr id="46" name="Picture 45" descr="A picture containing chart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469E36B6-192E-0C4F-808B-9BAB2F04D28B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5258743" y="4201807"/>
            <a:ext cx="635000" cy="825500"/>
          </a:xfrm>
          <a:prstGeom prst="rect">
            <a:avLst/>
          </a:prstGeom>
        </p:spPr>
      </p:pic>
      <p:pic>
        <p:nvPicPr>
          <p:cNvPr id="47" name="Picture 46" descr="A picture containing background pattern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DFB891B6-93AD-F948-BDEE-C7F619221EEF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5454383" y="4249421"/>
            <a:ext cx="635000" cy="825500"/>
          </a:xfrm>
          <a:prstGeom prst="rect">
            <a:avLst/>
          </a:prstGeom>
        </p:spPr>
      </p:pic>
      <p:pic>
        <p:nvPicPr>
          <p:cNvPr id="48" name="Picture 47" descr="A sign on the side of a building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2335409E-E4C8-7641-8C9E-7E7550979284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5638988" y="4297979"/>
            <a:ext cx="635000" cy="825500"/>
          </a:xfrm>
          <a:prstGeom prst="rect">
            <a:avLst/>
          </a:prstGeom>
        </p:spPr>
      </p:pic>
      <p:pic>
        <p:nvPicPr>
          <p:cNvPr id="49" name="Picture 48" descr="A picture containing chart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40DE4233-8058-9E4C-81CB-E83EE9B7E255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5821333" y="4362519"/>
            <a:ext cx="635000" cy="825500"/>
          </a:xfrm>
          <a:prstGeom prst="rect">
            <a:avLst/>
          </a:prstGeom>
        </p:spPr>
      </p:pic>
      <p:sp>
        <p:nvSpPr>
          <p:cNvPr id="50" name="Content Placeholder 2">
            <a:extLst>
              <a:ext uri="{FF2B5EF4-FFF2-40B4-BE49-F238E27FC236}">
                <a16:creationId xmlns:a16="http://schemas.microsoft.com/office/drawing/2014/main" id="{4AF936E8-0F54-D745-8805-0DE3C227291A}"/>
              </a:ext>
            </a:extLst>
          </p:cNvPr>
          <p:cNvSpPr txBox="1">
            <a:spLocks/>
          </p:cNvSpPr>
          <p:nvPr/>
        </p:nvSpPr>
        <p:spPr>
          <a:xfrm>
            <a:off x="5454383" y="5337259"/>
            <a:ext cx="197310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64860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Trapper Keeper Paper Pocket Folder 9.38x12in 2 Pocket</a:t>
            </a:r>
          </a:p>
        </p:txBody>
      </p:sp>
      <p:pic>
        <p:nvPicPr>
          <p:cNvPr id="51" name="Picture 50" descr="Graphical user interface, application&#10;&#10;Description automatically generated">
            <a:hlinkClick r:id="rId50"/>
            <a:extLst>
              <a:ext uri="{FF2B5EF4-FFF2-40B4-BE49-F238E27FC236}">
                <a16:creationId xmlns:a16="http://schemas.microsoft.com/office/drawing/2014/main" id="{0D9DA1C9-67E2-0C4F-B02D-EF2A64D2CA2A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7993963" y="4438719"/>
            <a:ext cx="647700" cy="749300"/>
          </a:xfrm>
          <a:prstGeom prst="rect">
            <a:avLst/>
          </a:prstGeom>
        </p:spPr>
      </p:pic>
      <p:pic>
        <p:nvPicPr>
          <p:cNvPr id="52" name="Picture 51" descr="A close up of a flag&#10;&#10;Description automatically generated">
            <a:hlinkClick r:id="rId50"/>
            <a:extLst>
              <a:ext uri="{FF2B5EF4-FFF2-40B4-BE49-F238E27FC236}">
                <a16:creationId xmlns:a16="http://schemas.microsoft.com/office/drawing/2014/main" id="{3894BC57-0B02-1B4F-B304-47D566FAD5A7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8726927" y="4400619"/>
            <a:ext cx="330200" cy="787400"/>
          </a:xfrm>
          <a:prstGeom prst="rect">
            <a:avLst/>
          </a:prstGeom>
        </p:spPr>
      </p:pic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A20B78BC-42BD-024E-B4E3-C5C5151AB2EE}"/>
              </a:ext>
            </a:extLst>
          </p:cNvPr>
          <p:cNvSpPr txBox="1">
            <a:spLocks/>
          </p:cNvSpPr>
          <p:nvPr/>
        </p:nvSpPr>
        <p:spPr>
          <a:xfrm>
            <a:off x="7629769" y="5337259"/>
            <a:ext cx="1789398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21620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Customizable Clearview Plastic Pocket Portfolio 9.5x11.75in 2 Pocket</a:t>
            </a:r>
          </a:p>
        </p:txBody>
      </p:sp>
      <p:pic>
        <p:nvPicPr>
          <p:cNvPr id="54" name="Picture 53" descr="A close up of a screen&#10;&#10;Description automatically generated">
            <a:hlinkClick r:id="rId53"/>
            <a:extLst>
              <a:ext uri="{FF2B5EF4-FFF2-40B4-BE49-F238E27FC236}">
                <a16:creationId xmlns:a16="http://schemas.microsoft.com/office/drawing/2014/main" id="{3B655DB3-EE59-F44E-8D66-3786EE2335FB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9765760" y="4400619"/>
            <a:ext cx="685800" cy="787400"/>
          </a:xfrm>
          <a:prstGeom prst="rect">
            <a:avLst/>
          </a:prstGeom>
        </p:spPr>
      </p:pic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3C18F246-1122-AF4E-998E-18974AA6A634}"/>
              </a:ext>
            </a:extLst>
          </p:cNvPr>
          <p:cNvSpPr txBox="1">
            <a:spLocks/>
          </p:cNvSpPr>
          <p:nvPr/>
        </p:nvSpPr>
        <p:spPr>
          <a:xfrm>
            <a:off x="9410245" y="5337259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64609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Pocket and Prong Plastic Folder 9.25x11.5in 2 Pocket</a:t>
            </a:r>
          </a:p>
        </p:txBody>
      </p:sp>
      <p:pic>
        <p:nvPicPr>
          <p:cNvPr id="57" name="Picture 56" descr="A close up of a sign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DEA7E9BC-DFB9-394F-9083-D3C293660559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6561510" y="4306481"/>
            <a:ext cx="751311" cy="88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827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4C6001F-4AEC-DF4E-827A-DAC746D2717C}"/>
              </a:ext>
            </a:extLst>
          </p:cNvPr>
          <p:cNvSpPr txBox="1"/>
          <p:nvPr/>
        </p:nvSpPr>
        <p:spPr>
          <a:xfrm>
            <a:off x="621792" y="459813"/>
            <a:ext cx="2573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Filing &amp; Storage</a:t>
            </a:r>
          </a:p>
        </p:txBody>
      </p:sp>
      <p:pic>
        <p:nvPicPr>
          <p:cNvPr id="10" name="Picture 9" descr="A close up of a speaker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77555F10-9A4E-FA45-935C-CD62C470AE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8486" y="3211364"/>
            <a:ext cx="643945" cy="762001"/>
          </a:xfrm>
          <a:prstGeom prst="rect">
            <a:avLst/>
          </a:prstGeom>
        </p:spPr>
      </p:pic>
      <p:pic>
        <p:nvPicPr>
          <p:cNvPr id="12" name="Picture 11" descr="A picture containing indoor, monitor, sitting, table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BEC61A94-8D4C-294C-8D39-77B6131CE8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5186" y="3211365"/>
            <a:ext cx="368300" cy="762000"/>
          </a:xfrm>
          <a:prstGeom prst="rect">
            <a:avLst/>
          </a:prstGeom>
        </p:spPr>
      </p:pic>
      <p:pic>
        <p:nvPicPr>
          <p:cNvPr id="23" name="Picture 22" descr="A picture containing diagram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C6A5DF5B-4879-9440-9E8E-0CC1F07A1E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4178" y="3025788"/>
            <a:ext cx="609600" cy="723900"/>
          </a:xfrm>
          <a:prstGeom prst="rect">
            <a:avLst/>
          </a:prstGeom>
        </p:spPr>
      </p:pic>
      <p:pic>
        <p:nvPicPr>
          <p:cNvPr id="25" name="Picture 24" descr="A picture containing green, table, computer, computer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1FB3C3DD-CC2C-9E4D-B707-D232499FAA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67945" y="3109354"/>
            <a:ext cx="609600" cy="711200"/>
          </a:xfrm>
          <a:prstGeom prst="rect">
            <a:avLst/>
          </a:prstGeom>
        </p:spPr>
      </p:pic>
      <p:pic>
        <p:nvPicPr>
          <p:cNvPr id="27" name="Picture 26" descr="A picture containing table, computer, computer, sitting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076806DF-7E0C-D04B-BC8D-DBB1F83A0A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91712" y="3180220"/>
            <a:ext cx="609600" cy="698500"/>
          </a:xfrm>
          <a:prstGeom prst="rect">
            <a:avLst/>
          </a:prstGeom>
        </p:spPr>
      </p:pic>
      <p:pic>
        <p:nvPicPr>
          <p:cNvPr id="29" name="Picture 28" descr="A picture containing table, indoor, computer, sitting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81940402-C3F1-F048-B26B-408B80085EA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15480" y="3238385"/>
            <a:ext cx="609600" cy="711200"/>
          </a:xfrm>
          <a:prstGeom prst="rect">
            <a:avLst/>
          </a:prstGeom>
        </p:spPr>
      </p:pic>
      <p:sp>
        <p:nvSpPr>
          <p:cNvPr id="118" name="Content Placeholder 2">
            <a:extLst>
              <a:ext uri="{FF2B5EF4-FFF2-40B4-BE49-F238E27FC236}">
                <a16:creationId xmlns:a16="http://schemas.microsoft.com/office/drawing/2014/main" id="{1264E9AB-7196-8844-AB94-A323C33E168D}"/>
              </a:ext>
            </a:extLst>
          </p:cNvPr>
          <p:cNvSpPr txBox="1">
            <a:spLocks/>
          </p:cNvSpPr>
          <p:nvPr/>
        </p:nvSpPr>
        <p:spPr>
          <a:xfrm>
            <a:off x="4961694" y="4076810"/>
            <a:ext cx="1882724" cy="51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63937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Wilson Jones Big Mouth Expanding File 8.5x11in 5 Pocket</a:t>
            </a:r>
          </a:p>
        </p:txBody>
      </p:sp>
      <p:sp>
        <p:nvSpPr>
          <p:cNvPr id="144" name="Content Placeholder 2">
            <a:extLst>
              <a:ext uri="{FF2B5EF4-FFF2-40B4-BE49-F238E27FC236}">
                <a16:creationId xmlns:a16="http://schemas.microsoft.com/office/drawing/2014/main" id="{14AF5B82-5ED5-124B-A4C0-F7EF048EC894}"/>
              </a:ext>
            </a:extLst>
          </p:cNvPr>
          <p:cNvSpPr txBox="1">
            <a:spLocks/>
          </p:cNvSpPr>
          <p:nvPr/>
        </p:nvSpPr>
        <p:spPr>
          <a:xfrm>
            <a:off x="2539239" y="4076810"/>
            <a:ext cx="193291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40655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Expanding File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with Removable File Asst 10.25x12.25in 5 Pocket</a:t>
            </a:r>
          </a:p>
        </p:txBody>
      </p:sp>
      <p:pic>
        <p:nvPicPr>
          <p:cNvPr id="95" name="Picture 94" descr="Screen of a cell phone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F13F8BB6-A0CD-E84A-ADAB-8B6A0D31A44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8072" y="3160565"/>
            <a:ext cx="685800" cy="812800"/>
          </a:xfrm>
          <a:prstGeom prst="rect">
            <a:avLst/>
          </a:prstGeom>
        </p:spPr>
      </p:pic>
      <p:pic>
        <p:nvPicPr>
          <p:cNvPr id="96" name="Picture 95" descr="A picture containing computer, sitting, table, computer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AF4C3257-5580-FE44-B6BA-7A71BDA3DF3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53601" y="3160565"/>
            <a:ext cx="635000" cy="812800"/>
          </a:xfrm>
          <a:prstGeom prst="rect">
            <a:avLst/>
          </a:prstGeom>
        </p:spPr>
      </p:pic>
      <p:sp>
        <p:nvSpPr>
          <p:cNvPr id="98" name="Content Placeholder 2">
            <a:extLst>
              <a:ext uri="{FF2B5EF4-FFF2-40B4-BE49-F238E27FC236}">
                <a16:creationId xmlns:a16="http://schemas.microsoft.com/office/drawing/2014/main" id="{5F48AC91-8554-C348-A1B2-19635DE8FBA5}"/>
              </a:ext>
            </a:extLst>
          </p:cNvPr>
          <p:cNvSpPr txBox="1">
            <a:spLocks/>
          </p:cNvSpPr>
          <p:nvPr/>
        </p:nvSpPr>
        <p:spPr>
          <a:xfrm>
            <a:off x="414071" y="4076810"/>
            <a:ext cx="199049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64538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Stay-Put Folder and File Plastic Pocket Folder Asst 9.5x11.5in 2 Pocket</a:t>
            </a:r>
          </a:p>
        </p:txBody>
      </p:sp>
      <p:pic>
        <p:nvPicPr>
          <p:cNvPr id="110" name="Picture 109" descr="Graphical user interfac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F5727F0E-C014-4442-8591-661E0A063B1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29684" y="3092231"/>
            <a:ext cx="889000" cy="647700"/>
          </a:xfrm>
          <a:prstGeom prst="rect">
            <a:avLst/>
          </a:prstGeom>
        </p:spPr>
      </p:pic>
      <p:pic>
        <p:nvPicPr>
          <p:cNvPr id="112" name="Picture 111" descr="Graphical user interfac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A5C21B01-74DF-7A4B-BD3E-EAFFE15181D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48886" y="3166158"/>
            <a:ext cx="901700" cy="647700"/>
          </a:xfrm>
          <a:prstGeom prst="rect">
            <a:avLst/>
          </a:prstGeom>
        </p:spPr>
      </p:pic>
      <p:pic>
        <p:nvPicPr>
          <p:cNvPr id="114" name="Picture 113" descr="A picture containing graphical user interfac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D649F569-13F6-6343-A9D8-71F9E268AE1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980788" y="3240085"/>
            <a:ext cx="914400" cy="647700"/>
          </a:xfrm>
          <a:prstGeom prst="rect">
            <a:avLst/>
          </a:prstGeom>
        </p:spPr>
      </p:pic>
      <p:pic>
        <p:nvPicPr>
          <p:cNvPr id="124" name="Picture 123" descr="A picture containing graphical user interfac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42A1A793-A5F1-5C45-9AC4-8FC35152CB7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25391" y="3314012"/>
            <a:ext cx="901700" cy="647700"/>
          </a:xfrm>
          <a:prstGeom prst="rect">
            <a:avLst/>
          </a:prstGeom>
        </p:spPr>
      </p:pic>
      <p:sp>
        <p:nvSpPr>
          <p:cNvPr id="126" name="Content Placeholder 2">
            <a:extLst>
              <a:ext uri="{FF2B5EF4-FFF2-40B4-BE49-F238E27FC236}">
                <a16:creationId xmlns:a16="http://schemas.microsoft.com/office/drawing/2014/main" id="{C281CECC-55E9-0C43-B62E-AFD62CDD083C}"/>
              </a:ext>
            </a:extLst>
          </p:cNvPr>
          <p:cNvSpPr txBox="1">
            <a:spLocks/>
          </p:cNvSpPr>
          <p:nvPr/>
        </p:nvSpPr>
        <p:spPr>
          <a:xfrm>
            <a:off x="8382121" y="4076810"/>
            <a:ext cx="2178022" cy="46453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64645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Expandable Pocket File 10.25x12in 13 Pocket</a:t>
            </a: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160DD8F2-46E4-1A43-85EE-3DDA9AEB8A8D}"/>
              </a:ext>
            </a:extLst>
          </p:cNvPr>
          <p:cNvSpPr txBox="1">
            <a:spLocks/>
          </p:cNvSpPr>
          <p:nvPr/>
        </p:nvSpPr>
        <p:spPr>
          <a:xfrm>
            <a:off x="8181183" y="5745927"/>
            <a:ext cx="1726984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64869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11-Hole Punched Sheet Protector 9x11in 10Pk BP</a:t>
            </a:r>
          </a:p>
        </p:txBody>
      </p:sp>
      <p:pic>
        <p:nvPicPr>
          <p:cNvPr id="53" name="Picture 52" descr="A picture containing cabinet, indoor, sitting, refrigerator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EAB6E559-74D5-8F4C-93D0-EBF7AFB176A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33558" y="5014315"/>
            <a:ext cx="812800" cy="660400"/>
          </a:xfrm>
          <a:prstGeom prst="rect">
            <a:avLst/>
          </a:prstGeom>
        </p:spPr>
      </p:pic>
      <p:pic>
        <p:nvPicPr>
          <p:cNvPr id="54" name="Picture 53" descr="Background pattern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8AA70025-85D8-3E42-9D3C-F99AB6A29812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024820" y="969615"/>
            <a:ext cx="647700" cy="850900"/>
          </a:xfrm>
          <a:prstGeom prst="rect">
            <a:avLst/>
          </a:prstGeom>
        </p:spPr>
      </p:pic>
      <p:pic>
        <p:nvPicPr>
          <p:cNvPr id="55" name="Picture 54" descr="A picture containing large, door, table, person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F0779F8D-6CD4-294C-A8A1-1F168745B8D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155040" y="1066108"/>
            <a:ext cx="647700" cy="850900"/>
          </a:xfrm>
          <a:prstGeom prst="rect">
            <a:avLst/>
          </a:prstGeom>
        </p:spPr>
      </p:pic>
      <p:pic>
        <p:nvPicPr>
          <p:cNvPr id="56" name="Picture 55" descr="A picture containing monitor, computer, table, phon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8FE6D79E-86CF-C24C-A2BB-1EA9B02EFB6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212942" y="1192817"/>
            <a:ext cx="698500" cy="901700"/>
          </a:xfrm>
          <a:prstGeom prst="rect">
            <a:avLst/>
          </a:prstGeom>
        </p:spPr>
      </p:pic>
      <p:pic>
        <p:nvPicPr>
          <p:cNvPr id="57" name="Picture 56" descr="Background pattern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CDCB3ACE-5FE2-6F44-B43A-4CDE268D88D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285260" y="1162601"/>
            <a:ext cx="647700" cy="850900"/>
          </a:xfrm>
          <a:prstGeom prst="rect">
            <a:avLst/>
          </a:prstGeom>
        </p:spPr>
      </p:pic>
      <p:pic>
        <p:nvPicPr>
          <p:cNvPr id="58" name="Picture 57" descr="Background pattern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4AD21D57-D498-0A43-8808-602CBB0F29A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415480" y="1259094"/>
            <a:ext cx="647700" cy="850900"/>
          </a:xfrm>
          <a:prstGeom prst="rect">
            <a:avLst/>
          </a:prstGeom>
        </p:spPr>
      </p:pic>
      <p:pic>
        <p:nvPicPr>
          <p:cNvPr id="59" name="Picture 58" descr="Graphical user interface, application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1AD7F24F-2EE6-844A-A3E6-72C1A586AB62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9507295" y="1205517"/>
            <a:ext cx="647700" cy="889000"/>
          </a:xfrm>
          <a:prstGeom prst="rect">
            <a:avLst/>
          </a:prstGeom>
        </p:spPr>
      </p:pic>
      <p:pic>
        <p:nvPicPr>
          <p:cNvPr id="60" name="Picture 59" descr="A close up of a screen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4706682E-23E4-9244-BB8F-ED0A0168B943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266076" y="1191802"/>
            <a:ext cx="493484" cy="902715"/>
          </a:xfrm>
          <a:prstGeom prst="rect">
            <a:avLst/>
          </a:prstGeom>
        </p:spPr>
      </p:pic>
      <p:pic>
        <p:nvPicPr>
          <p:cNvPr id="61" name="Picture 60" descr="Graphical user interface, application, chat or text message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17CBDB06-203D-CC4F-82DA-16187E521555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63047" y="1219106"/>
            <a:ext cx="717550" cy="875411"/>
          </a:xfrm>
          <a:prstGeom prst="rect">
            <a:avLst/>
          </a:prstGeom>
        </p:spPr>
      </p:pic>
      <p:pic>
        <p:nvPicPr>
          <p:cNvPr id="62" name="Picture 61" descr="A close up of a computer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69410E62-7A8B-F241-9FBF-CBFF8D76EEF6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472092" y="1243617"/>
            <a:ext cx="660400" cy="850900"/>
          </a:xfrm>
          <a:prstGeom prst="rect">
            <a:avLst/>
          </a:prstGeom>
        </p:spPr>
      </p:pic>
      <p:pic>
        <p:nvPicPr>
          <p:cNvPr id="63" name="Picture 62">
            <a:hlinkClick r:id="rId33"/>
            <a:extLst>
              <a:ext uri="{FF2B5EF4-FFF2-40B4-BE49-F238E27FC236}">
                <a16:creationId xmlns:a16="http://schemas.microsoft.com/office/drawing/2014/main" id="{3CB949BC-E00D-9745-82CE-D0247771F0A2}"/>
              </a:ext>
            </a:extLst>
          </p:cNvPr>
          <p:cNvPicPr>
            <a:picLocks noChangeAspect="1"/>
          </p:cNvPicPr>
          <p:nvPr/>
        </p:nvPicPr>
        <p:blipFill>
          <a:blip r:embed="rId34"/>
          <a:srcRect/>
          <a:stretch/>
        </p:blipFill>
        <p:spPr>
          <a:xfrm>
            <a:off x="7864114" y="1256317"/>
            <a:ext cx="717550" cy="838200"/>
          </a:xfrm>
          <a:prstGeom prst="rect">
            <a:avLst/>
          </a:prstGeom>
        </p:spPr>
      </p:pic>
      <p:sp>
        <p:nvSpPr>
          <p:cNvPr id="64" name="Content Placeholder 2">
            <a:extLst>
              <a:ext uri="{FF2B5EF4-FFF2-40B4-BE49-F238E27FC236}">
                <a16:creationId xmlns:a16="http://schemas.microsoft.com/office/drawing/2014/main" id="{9B35C6E7-E192-A545-A943-D9C9D547EB3F}"/>
              </a:ext>
            </a:extLst>
          </p:cNvPr>
          <p:cNvSpPr txBox="1">
            <a:spLocks/>
          </p:cNvSpPr>
          <p:nvPr/>
        </p:nvSpPr>
        <p:spPr>
          <a:xfrm>
            <a:off x="7304717" y="2235048"/>
            <a:ext cx="189929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64969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Color Talk Pocket and Prong Plastic Folder 9.25x11.5in 2 Pocket with Prongs</a:t>
            </a:r>
          </a:p>
        </p:txBody>
      </p:sp>
      <p:sp>
        <p:nvSpPr>
          <p:cNvPr id="65" name="Content Placeholder 2">
            <a:extLst>
              <a:ext uri="{FF2B5EF4-FFF2-40B4-BE49-F238E27FC236}">
                <a16:creationId xmlns:a16="http://schemas.microsoft.com/office/drawing/2014/main" id="{E5A05865-A3EC-D748-9ACB-3A989099EEFA}"/>
              </a:ext>
            </a:extLst>
          </p:cNvPr>
          <p:cNvSpPr txBox="1">
            <a:spLocks/>
          </p:cNvSpPr>
          <p:nvPr/>
        </p:nvSpPr>
        <p:spPr>
          <a:xfrm>
            <a:off x="621792" y="2235048"/>
            <a:ext cx="15826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Stay-Put Plastic Pocket Folder 9.5x11.5in 2 Pocket with Prongs</a:t>
            </a:r>
          </a:p>
        </p:txBody>
      </p:sp>
      <p:sp>
        <p:nvSpPr>
          <p:cNvPr id="66" name="Content Placeholder 2">
            <a:extLst>
              <a:ext uri="{FF2B5EF4-FFF2-40B4-BE49-F238E27FC236}">
                <a16:creationId xmlns:a16="http://schemas.microsoft.com/office/drawing/2014/main" id="{3AAF4312-AD5D-3346-B6A6-92399C043A39}"/>
              </a:ext>
            </a:extLst>
          </p:cNvPr>
          <p:cNvSpPr txBox="1">
            <a:spLocks/>
          </p:cNvSpPr>
          <p:nvPr/>
        </p:nvSpPr>
        <p:spPr>
          <a:xfrm>
            <a:off x="736739" y="5745927"/>
            <a:ext cx="1895417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Expanding Pocket File 9.25x13in 6 Pocket</a:t>
            </a:r>
          </a:p>
        </p:txBody>
      </p:sp>
      <p:sp>
        <p:nvSpPr>
          <p:cNvPr id="68" name="Content Placeholder 2">
            <a:extLst>
              <a:ext uri="{FF2B5EF4-FFF2-40B4-BE49-F238E27FC236}">
                <a16:creationId xmlns:a16="http://schemas.microsoft.com/office/drawing/2014/main" id="{11B06F08-F058-F041-9688-52EF9AC2B2FE}"/>
              </a:ext>
            </a:extLst>
          </p:cNvPr>
          <p:cNvSpPr txBox="1">
            <a:spLocks/>
          </p:cNvSpPr>
          <p:nvPr/>
        </p:nvSpPr>
        <p:spPr>
          <a:xfrm>
            <a:off x="9329699" y="2235048"/>
            <a:ext cx="1687934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64940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Expanding Pocket File 9.25x13in 6 Pocket</a:t>
            </a:r>
          </a:p>
        </p:txBody>
      </p:sp>
      <p:pic>
        <p:nvPicPr>
          <p:cNvPr id="69" name="Picture 68" descr="A picture containing computer, computer, sitting, table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C78FF08D-82B7-1A4D-B18F-5965226113F7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99246" y="4749596"/>
            <a:ext cx="939800" cy="673100"/>
          </a:xfrm>
          <a:prstGeom prst="rect">
            <a:avLst/>
          </a:prstGeom>
        </p:spPr>
      </p:pic>
      <p:pic>
        <p:nvPicPr>
          <p:cNvPr id="70" name="Picture 69" descr="A picture containing diagram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5BA3D4A1-A0A9-5D4A-B209-6444C71860F4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731948" y="4865904"/>
            <a:ext cx="952500" cy="673100"/>
          </a:xfrm>
          <a:prstGeom prst="rect">
            <a:avLst/>
          </a:prstGeom>
        </p:spPr>
      </p:pic>
      <p:pic>
        <p:nvPicPr>
          <p:cNvPr id="71" name="Picture 70" descr="A picture containing diagram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16A2C96D-5E96-EE41-A782-57FAB2465CBC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977351" y="4982211"/>
            <a:ext cx="952500" cy="673100"/>
          </a:xfrm>
          <a:prstGeom prst="rect">
            <a:avLst/>
          </a:prstGeom>
        </p:spPr>
      </p:pic>
      <p:sp>
        <p:nvSpPr>
          <p:cNvPr id="72" name="Content Placeholder 2">
            <a:extLst>
              <a:ext uri="{FF2B5EF4-FFF2-40B4-BE49-F238E27FC236}">
                <a16:creationId xmlns:a16="http://schemas.microsoft.com/office/drawing/2014/main" id="{B870B24E-FF42-AA48-89C5-BF18AEA9CEF9}"/>
              </a:ext>
            </a:extLst>
          </p:cNvPr>
          <p:cNvSpPr txBox="1">
            <a:spLocks/>
          </p:cNvSpPr>
          <p:nvPr/>
        </p:nvSpPr>
        <p:spPr>
          <a:xfrm>
            <a:off x="5285260" y="2235048"/>
            <a:ext cx="1751314" cy="5427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64912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Paper Pocket Folder 9.5x12.5in 4 Pocket</a:t>
            </a:r>
          </a:p>
        </p:txBody>
      </p:sp>
      <p:sp>
        <p:nvSpPr>
          <p:cNvPr id="73" name="Content Placeholder 2">
            <a:extLst>
              <a:ext uri="{FF2B5EF4-FFF2-40B4-BE49-F238E27FC236}">
                <a16:creationId xmlns:a16="http://schemas.microsoft.com/office/drawing/2014/main" id="{62508B3B-9C4D-9D45-A879-32E384BB979C}"/>
              </a:ext>
            </a:extLst>
          </p:cNvPr>
          <p:cNvSpPr txBox="1">
            <a:spLocks/>
          </p:cNvSpPr>
          <p:nvPr/>
        </p:nvSpPr>
        <p:spPr>
          <a:xfrm>
            <a:off x="3620044" y="5745927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64864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Document Wallet 8.5x11in 1 Pocket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073263D3-172E-054B-902C-DB1A9E921FAA}"/>
              </a:ext>
            </a:extLst>
          </p:cNvPr>
          <p:cNvSpPr txBox="1">
            <a:spLocks/>
          </p:cNvSpPr>
          <p:nvPr/>
        </p:nvSpPr>
        <p:spPr>
          <a:xfrm>
            <a:off x="5810165" y="5745927"/>
            <a:ext cx="1498717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64870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Document Wallet 8.5x14in 1 Pocket</a:t>
            </a:r>
          </a:p>
        </p:txBody>
      </p:sp>
      <p:pic>
        <p:nvPicPr>
          <p:cNvPr id="75" name="Picture 74" descr="A picture containing indoor, cabinet, sitting, building&#10;&#10;Description automatically generated">
            <a:hlinkClick r:id="rId39"/>
            <a:extLst>
              <a:ext uri="{FF2B5EF4-FFF2-40B4-BE49-F238E27FC236}">
                <a16:creationId xmlns:a16="http://schemas.microsoft.com/office/drawing/2014/main" id="{33783BCE-E53E-394A-A1CD-906C4B2BD9E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586540" y="4983338"/>
            <a:ext cx="1028700" cy="685800"/>
          </a:xfrm>
          <a:prstGeom prst="rect">
            <a:avLst/>
          </a:prstGeom>
        </p:spPr>
      </p:pic>
      <p:pic>
        <p:nvPicPr>
          <p:cNvPr id="76" name="Picture 75" descr="A picture containing application&#10;&#10;Description automatically generated">
            <a:hlinkClick r:id="rId41"/>
            <a:extLst>
              <a:ext uri="{FF2B5EF4-FFF2-40B4-BE49-F238E27FC236}">
                <a16:creationId xmlns:a16="http://schemas.microsoft.com/office/drawing/2014/main" id="{2CCEFAA0-FAB9-794E-946F-D263D96F2E85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8172958" y="4873219"/>
            <a:ext cx="657784" cy="795919"/>
          </a:xfrm>
          <a:prstGeom prst="rect">
            <a:avLst/>
          </a:prstGeom>
        </p:spPr>
      </p:pic>
      <p:pic>
        <p:nvPicPr>
          <p:cNvPr id="77" name="Picture 76" descr="A screen shot of a computer&#10;&#10;Description automatically generated">
            <a:hlinkClick r:id="rId43"/>
            <a:extLst>
              <a:ext uri="{FF2B5EF4-FFF2-40B4-BE49-F238E27FC236}">
                <a16:creationId xmlns:a16="http://schemas.microsoft.com/office/drawing/2014/main" id="{E92F66F2-22CA-5240-B12B-07C61C9AE3DD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2992824" y="1269017"/>
            <a:ext cx="685800" cy="825500"/>
          </a:xfrm>
          <a:prstGeom prst="rect">
            <a:avLst/>
          </a:prstGeom>
        </p:spPr>
      </p:pic>
      <p:pic>
        <p:nvPicPr>
          <p:cNvPr id="78" name="Picture 77" descr="A close up of a computer&#10;&#10;Description automatically generated">
            <a:hlinkClick r:id="rId43"/>
            <a:extLst>
              <a:ext uri="{FF2B5EF4-FFF2-40B4-BE49-F238E27FC236}">
                <a16:creationId xmlns:a16="http://schemas.microsoft.com/office/drawing/2014/main" id="{4634ED5F-A728-A044-B429-894AE5F42BDA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3773872" y="1269017"/>
            <a:ext cx="469900" cy="825500"/>
          </a:xfrm>
          <a:prstGeom prst="rect">
            <a:avLst/>
          </a:prstGeom>
        </p:spPr>
      </p:pic>
      <p:sp>
        <p:nvSpPr>
          <p:cNvPr id="79" name="Content Placeholder 2">
            <a:extLst>
              <a:ext uri="{FF2B5EF4-FFF2-40B4-BE49-F238E27FC236}">
                <a16:creationId xmlns:a16="http://schemas.microsoft.com/office/drawing/2014/main" id="{B882D89B-E2D0-4E4F-AF9D-6DBCF41D512D}"/>
              </a:ext>
            </a:extLst>
          </p:cNvPr>
          <p:cNvSpPr txBox="1">
            <a:spLocks/>
          </p:cNvSpPr>
          <p:nvPr/>
        </p:nvSpPr>
        <p:spPr>
          <a:xfrm>
            <a:off x="2809863" y="2235048"/>
            <a:ext cx="162036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64675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Plastic Pocket Folder 9.5x11.75in 4 Pocket</a:t>
            </a:r>
          </a:p>
        </p:txBody>
      </p:sp>
      <p:pic>
        <p:nvPicPr>
          <p:cNvPr id="3" name="Picture 2" descr="A picture containing indoor, sitting, small, blue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DF914570-0DAE-1345-9EF3-6C769A462621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6094095" y="3093248"/>
            <a:ext cx="668384" cy="423310"/>
          </a:xfrm>
          <a:prstGeom prst="rect">
            <a:avLst/>
          </a:prstGeom>
        </p:spPr>
      </p:pic>
      <p:pic>
        <p:nvPicPr>
          <p:cNvPr id="5" name="Picture 4" descr="A picture containing sitting, table, food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195EC394-475B-F24C-A5A5-B8B651117488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6094095" y="3590577"/>
            <a:ext cx="786550" cy="382788"/>
          </a:xfrm>
          <a:prstGeom prst="rect">
            <a:avLst/>
          </a:prstGeom>
        </p:spPr>
      </p:pic>
      <p:pic>
        <p:nvPicPr>
          <p:cNvPr id="8" name="Picture 7" descr="Background patter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2FD197F7-1B41-4340-862A-1ECD623520EA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9177350" y="3453379"/>
            <a:ext cx="927542" cy="519986"/>
          </a:xfrm>
          <a:prstGeom prst="rect">
            <a:avLst/>
          </a:prstGeom>
        </p:spPr>
      </p:pic>
      <p:pic>
        <p:nvPicPr>
          <p:cNvPr id="11" name="Picture 10" descr="A picture containing bed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F9EE51FB-81D5-D040-B703-8021E08ED9A2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10153522" y="3541473"/>
            <a:ext cx="695420" cy="431892"/>
          </a:xfrm>
          <a:prstGeom prst="rect">
            <a:avLst/>
          </a:prstGeom>
        </p:spPr>
      </p:pic>
      <p:pic>
        <p:nvPicPr>
          <p:cNvPr id="16" name="Picture 15" descr="A picture containing object, bubble, colorful, table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875A6305-5CD3-6042-8F60-C02495A7EA27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1986041" y="5069221"/>
            <a:ext cx="715954" cy="315020"/>
          </a:xfrm>
          <a:prstGeom prst="rect">
            <a:avLst/>
          </a:prstGeom>
        </p:spPr>
      </p:pic>
      <p:pic>
        <p:nvPicPr>
          <p:cNvPr id="22" name="Picture 21" descr="A picture containing person, several, plane, people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A1126892-355B-4847-A697-483D47CF7008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1997474" y="5421112"/>
            <a:ext cx="951012" cy="253603"/>
          </a:xfrm>
          <a:prstGeom prst="rect">
            <a:avLst/>
          </a:prstGeom>
        </p:spPr>
      </p:pic>
      <p:pic>
        <p:nvPicPr>
          <p:cNvPr id="26" name="Picture 25" descr="A picture containing sitting, outdoor, window, bench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DE40B660-F703-1946-A13C-DCA538D47040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4275492" y="5373805"/>
            <a:ext cx="902730" cy="300910"/>
          </a:xfrm>
          <a:prstGeom prst="rect">
            <a:avLst/>
          </a:prstGeom>
        </p:spPr>
      </p:pic>
      <p:pic>
        <p:nvPicPr>
          <p:cNvPr id="30" name="Picture 29" descr="A picture containing bench, sitting, outdoor, park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E2309E65-F70A-844C-A8B3-DFDCE0A1CED2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4295594" y="5023858"/>
            <a:ext cx="707218" cy="315891"/>
          </a:xfrm>
          <a:prstGeom prst="rect">
            <a:avLst/>
          </a:prstGeom>
        </p:spPr>
      </p:pic>
      <p:pic>
        <p:nvPicPr>
          <p:cNvPr id="39" name="Picture 38" descr="A close up of a bench&#10;&#10;Description automatically generated">
            <a:hlinkClick r:id="rId39"/>
            <a:extLst>
              <a:ext uri="{FF2B5EF4-FFF2-40B4-BE49-F238E27FC236}">
                <a16:creationId xmlns:a16="http://schemas.microsoft.com/office/drawing/2014/main" id="{5A6A25AC-5E78-3C4B-9F10-FDBD565B8B97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6657115" y="4888557"/>
            <a:ext cx="822619" cy="367464"/>
          </a:xfrm>
          <a:prstGeom prst="rect">
            <a:avLst/>
          </a:prstGeom>
        </p:spPr>
      </p:pic>
      <p:pic>
        <p:nvPicPr>
          <p:cNvPr id="41" name="Picture 40" descr="A picture containing sitting, cat, front, wooden&#10;&#10;Description automatically generated">
            <a:hlinkClick r:id="rId39"/>
            <a:extLst>
              <a:ext uri="{FF2B5EF4-FFF2-40B4-BE49-F238E27FC236}">
                <a16:creationId xmlns:a16="http://schemas.microsoft.com/office/drawing/2014/main" id="{ED48C89E-15DF-5840-BA1A-91F21AD6F22B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6657115" y="5288972"/>
            <a:ext cx="1107280" cy="380166"/>
          </a:xfrm>
          <a:prstGeom prst="rect">
            <a:avLst/>
          </a:prstGeom>
        </p:spPr>
      </p:pic>
      <p:pic>
        <p:nvPicPr>
          <p:cNvPr id="45" name="Picture 44" descr="A picture containing sitting, beach, person, standing&#10;&#10;Description automatically generated">
            <a:hlinkClick r:id="rId41"/>
            <a:extLst>
              <a:ext uri="{FF2B5EF4-FFF2-40B4-BE49-F238E27FC236}">
                <a16:creationId xmlns:a16="http://schemas.microsoft.com/office/drawing/2014/main" id="{3856026F-162F-714C-A86D-DC854066C504}"/>
              </a:ext>
            </a:extLst>
      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8882611" y="5447427"/>
            <a:ext cx="809828" cy="205157"/>
          </a:xfrm>
          <a:prstGeom prst="rect">
            <a:avLst/>
          </a:prstGeom>
        </p:spPr>
      </p:pic>
      <p:pic>
        <p:nvPicPr>
          <p:cNvPr id="49" name="Picture 48" descr="A picture containing indoor, sitting, laying, table&#10;&#10;Description automatically generated">
            <a:hlinkClick r:id="rId41"/>
            <a:extLst>
              <a:ext uri="{FF2B5EF4-FFF2-40B4-BE49-F238E27FC236}">
                <a16:creationId xmlns:a16="http://schemas.microsoft.com/office/drawing/2014/main" id="{D3D76E67-D9DE-8541-96DA-2ECC1EF970CF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8873527" y="5199232"/>
            <a:ext cx="690757" cy="20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19401"/>
      </p:ext>
    </p:extLst>
  </p:cSld>
  <p:clrMapOvr>
    <a:masterClrMapping/>
  </p:clrMapOvr>
</p:sld>
</file>

<file path=ppt/theme/theme1.xml><?xml version="1.0" encoding="utf-8"?>
<a:theme xmlns:a="http://schemas.openxmlformats.org/drawingml/2006/main" name="ACCO PO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O POG" id="{14B5F8D1-E529-BF46-9A03-3932D47E57E7}" vid="{986600F9-78DC-C148-B106-69DA2CFDC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ACCO POG</Template>
  <TotalTime>5246</TotalTime>
  <Words>2389</Words>
  <Application>Microsoft Macintosh PowerPoint</Application>
  <PresentationFormat>Widescreen</PresentationFormat>
  <Paragraphs>215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Avenir Black</vt:lpstr>
      <vt:lpstr>Avenir Book</vt:lpstr>
      <vt:lpstr>Avenir Heavy</vt:lpstr>
      <vt:lpstr>Avenir Light</vt:lpstr>
      <vt:lpstr>Calibri</vt:lpstr>
      <vt:lpstr>Calibri Light</vt:lpstr>
      <vt:lpstr>ITC Avant Garde Pro Md</vt:lpstr>
      <vt:lpstr>ACCO POG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JBL Planogram Builder</dc:title>
  <dc:creator>Carolanne Dunican</dc:creator>
  <cp:lastModifiedBy>Carolanne Dunican</cp:lastModifiedBy>
  <cp:revision>713</cp:revision>
  <dcterms:created xsi:type="dcterms:W3CDTF">2020-08-12T14:07:50Z</dcterms:created>
  <dcterms:modified xsi:type="dcterms:W3CDTF">2020-11-23T17:10:21Z</dcterms:modified>
</cp:coreProperties>
</file>