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sldIdLst>
    <p:sldId id="259" r:id="rId2"/>
    <p:sldId id="258" r:id="rId3"/>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44" userDrawn="1">
          <p15:clr>
            <a:srgbClr val="A4A3A4"/>
          </p15:clr>
        </p15:guide>
        <p15:guide id="2" pos="4752" userDrawn="1">
          <p15:clr>
            <a:srgbClr val="A4A3A4"/>
          </p15:clr>
        </p15:guide>
        <p15:guide id="3" orient="horz" pos="144" userDrawn="1">
          <p15:clr>
            <a:srgbClr val="A4A3A4"/>
          </p15:clr>
        </p15:guide>
        <p15:guide id="4" orient="horz" pos="6192" userDrawn="1">
          <p15:clr>
            <a:srgbClr val="A4A3A4"/>
          </p15:clr>
        </p15:guide>
        <p15:guide id="5" pos="1728" userDrawn="1">
          <p15:clr>
            <a:srgbClr val="A4A3A4"/>
          </p15:clr>
        </p15:guide>
        <p15:guide id="6" pos="3312" userDrawn="1">
          <p15:clr>
            <a:srgbClr val="A4A3A4"/>
          </p15:clr>
        </p15:guide>
        <p15:guide id="7" pos="3168" userDrawn="1">
          <p15:clr>
            <a:srgbClr val="A4A3A4"/>
          </p15:clr>
        </p15:guide>
        <p15:guide id="8" pos="15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3BF"/>
    <a:srgbClr val="1D1C21"/>
    <a:srgbClr val="93FF9E"/>
    <a:srgbClr val="B175E1"/>
    <a:srgbClr val="F0FE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AD2B99-B2C1-4605-B7A8-1F8A94463A5A}" v="15" dt="2024-04-18T13:51:44.323"/>
    <p1510:client id="{F35FE342-8DFA-2B3C-5DC4-1F39E4850518}" v="352" dt="2024-04-18T13:42:16.0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3784" autoAdjust="0"/>
    <p:restoredTop sz="94660"/>
  </p:normalViewPr>
  <p:slideViewPr>
    <p:cSldViewPr snapToGrid="0">
      <p:cViewPr>
        <p:scale>
          <a:sx n="123" d="100"/>
          <a:sy n="123" d="100"/>
        </p:scale>
        <p:origin x="1080" y="-3376"/>
      </p:cViewPr>
      <p:guideLst>
        <p:guide pos="144"/>
        <p:guide pos="4752"/>
        <p:guide orient="horz" pos="144"/>
        <p:guide orient="horz" pos="6192"/>
        <p:guide pos="1728"/>
        <p:guide pos="3312"/>
        <p:guide pos="3168"/>
        <p:guide pos="15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2.xml"/><Relationship Id="rId5" Type="http://schemas.openxmlformats.org/officeDocument/2006/relationships/viewProps" Target="viewProps.xml"/><Relationship Id="rId10" Type="http://schemas.openxmlformats.org/officeDocument/2006/relationships/customXml" Target="../customXml/item1.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yssa Ventrella" userId="0a25b3f5b2707958" providerId="LiveId" clId="{A8AD2B99-B2C1-4605-B7A8-1F8A94463A5A}"/>
    <pc:docChg chg="undo custSel modSld">
      <pc:chgData name="Alyssa Ventrella" userId="0a25b3f5b2707958" providerId="LiveId" clId="{A8AD2B99-B2C1-4605-B7A8-1F8A94463A5A}" dt="2024-04-18T13:54:30.407" v="141" actId="20577"/>
      <pc:docMkLst>
        <pc:docMk/>
      </pc:docMkLst>
      <pc:sldChg chg="modSp mod">
        <pc:chgData name="Alyssa Ventrella" userId="0a25b3f5b2707958" providerId="LiveId" clId="{A8AD2B99-B2C1-4605-B7A8-1F8A94463A5A}" dt="2024-04-18T13:54:30.407" v="141" actId="20577"/>
        <pc:sldMkLst>
          <pc:docMk/>
          <pc:sldMk cId="1005717552" sldId="258"/>
        </pc:sldMkLst>
        <pc:spChg chg="mod">
          <ac:chgData name="Alyssa Ventrella" userId="0a25b3f5b2707958" providerId="LiveId" clId="{A8AD2B99-B2C1-4605-B7A8-1F8A94463A5A}" dt="2024-04-18T13:54:30.407" v="141" actId="20577"/>
          <ac:spMkLst>
            <pc:docMk/>
            <pc:sldMk cId="1005717552" sldId="258"/>
            <ac:spMk id="38" creationId="{C21EA2D4-6D4C-0469-D07D-D80BD1A174BB}"/>
          </ac:spMkLst>
        </pc:spChg>
        <pc:graphicFrameChg chg="modGraphic">
          <ac:chgData name="Alyssa Ventrella" userId="0a25b3f5b2707958" providerId="LiveId" clId="{A8AD2B99-B2C1-4605-B7A8-1F8A94463A5A}" dt="2024-04-18T13:53:54.197" v="130" actId="207"/>
          <ac:graphicFrameMkLst>
            <pc:docMk/>
            <pc:sldMk cId="1005717552" sldId="258"/>
            <ac:graphicFrameMk id="28" creationId="{1C96F250-5910-8149-98CE-4192D7FFCB3A}"/>
          </ac:graphicFrameMkLst>
        </pc:graphicFrameChg>
        <pc:graphicFrameChg chg="modGraphic">
          <ac:chgData name="Alyssa Ventrella" userId="0a25b3f5b2707958" providerId="LiveId" clId="{A8AD2B99-B2C1-4605-B7A8-1F8A94463A5A}" dt="2024-04-18T13:54:04.144" v="139" actId="20577"/>
          <ac:graphicFrameMkLst>
            <pc:docMk/>
            <pc:sldMk cId="1005717552" sldId="258"/>
            <ac:graphicFrameMk id="32" creationId="{5ED54421-80CB-F8C2-D54C-20E00D5FB533}"/>
          </ac:graphicFrameMkLst>
        </pc:graphicFrameChg>
      </pc:sldChg>
      <pc:sldChg chg="addSp delSp modSp mod">
        <pc:chgData name="Alyssa Ventrella" userId="0a25b3f5b2707958" providerId="LiveId" clId="{A8AD2B99-B2C1-4605-B7A8-1F8A94463A5A}" dt="2024-04-18T13:53:24.690" v="128" actId="20577"/>
        <pc:sldMkLst>
          <pc:docMk/>
          <pc:sldMk cId="2865811652" sldId="259"/>
        </pc:sldMkLst>
        <pc:spChg chg="mod">
          <ac:chgData name="Alyssa Ventrella" userId="0a25b3f5b2707958" providerId="LiveId" clId="{A8AD2B99-B2C1-4605-B7A8-1F8A94463A5A}" dt="2024-04-18T13:49:45.594" v="87" actId="12788"/>
          <ac:spMkLst>
            <pc:docMk/>
            <pc:sldMk cId="2865811652" sldId="259"/>
            <ac:spMk id="5" creationId="{002EA551-784B-35CB-FA21-959731D47E95}"/>
          </ac:spMkLst>
        </pc:spChg>
        <pc:spChg chg="mod">
          <ac:chgData name="Alyssa Ventrella" userId="0a25b3f5b2707958" providerId="LiveId" clId="{A8AD2B99-B2C1-4605-B7A8-1F8A94463A5A}" dt="2024-04-18T13:49:50.914" v="88" actId="12788"/>
          <ac:spMkLst>
            <pc:docMk/>
            <pc:sldMk cId="2865811652" sldId="259"/>
            <ac:spMk id="6" creationId="{9A59F628-9A34-7F22-A42D-4343042C74E5}"/>
          </ac:spMkLst>
        </pc:spChg>
        <pc:spChg chg="mod">
          <ac:chgData name="Alyssa Ventrella" userId="0a25b3f5b2707958" providerId="LiveId" clId="{A8AD2B99-B2C1-4605-B7A8-1F8A94463A5A}" dt="2024-04-18T13:49:50.914" v="88" actId="12788"/>
          <ac:spMkLst>
            <pc:docMk/>
            <pc:sldMk cId="2865811652" sldId="259"/>
            <ac:spMk id="9" creationId="{2A914F91-7B55-2EB0-8382-51A3A1715967}"/>
          </ac:spMkLst>
        </pc:spChg>
        <pc:spChg chg="mod">
          <ac:chgData name="Alyssa Ventrella" userId="0a25b3f5b2707958" providerId="LiveId" clId="{A8AD2B99-B2C1-4605-B7A8-1F8A94463A5A}" dt="2024-04-18T13:49:45.594" v="87" actId="12788"/>
          <ac:spMkLst>
            <pc:docMk/>
            <pc:sldMk cId="2865811652" sldId="259"/>
            <ac:spMk id="10" creationId="{FCA9126E-AF2B-38B9-8FAF-7264E9CD49E7}"/>
          </ac:spMkLst>
        </pc:spChg>
        <pc:spChg chg="mod">
          <ac:chgData name="Alyssa Ventrella" userId="0a25b3f5b2707958" providerId="LiveId" clId="{A8AD2B99-B2C1-4605-B7A8-1F8A94463A5A}" dt="2024-04-18T13:49:56.322" v="89" actId="12788"/>
          <ac:spMkLst>
            <pc:docMk/>
            <pc:sldMk cId="2865811652" sldId="259"/>
            <ac:spMk id="27" creationId="{051B61F7-B5B0-B2CC-B928-2ACDB76FF13E}"/>
          </ac:spMkLst>
        </pc:spChg>
        <pc:spChg chg="mod">
          <ac:chgData name="Alyssa Ventrella" userId="0a25b3f5b2707958" providerId="LiveId" clId="{A8AD2B99-B2C1-4605-B7A8-1F8A94463A5A}" dt="2024-04-18T13:49:56.322" v="89" actId="12788"/>
          <ac:spMkLst>
            <pc:docMk/>
            <pc:sldMk cId="2865811652" sldId="259"/>
            <ac:spMk id="28" creationId="{1341555C-1073-A494-5CF3-5E348F241F16}"/>
          </ac:spMkLst>
        </pc:spChg>
        <pc:spChg chg="mod">
          <ac:chgData name="Alyssa Ventrella" userId="0a25b3f5b2707958" providerId="LiveId" clId="{A8AD2B99-B2C1-4605-B7A8-1F8A94463A5A}" dt="2024-04-18T13:50:08.646" v="90" actId="12788"/>
          <ac:spMkLst>
            <pc:docMk/>
            <pc:sldMk cId="2865811652" sldId="259"/>
            <ac:spMk id="29" creationId="{6494C8C4-D4E6-6BE4-74AE-54FE9646126F}"/>
          </ac:spMkLst>
        </pc:spChg>
        <pc:spChg chg="mod">
          <ac:chgData name="Alyssa Ventrella" userId="0a25b3f5b2707958" providerId="LiveId" clId="{A8AD2B99-B2C1-4605-B7A8-1F8A94463A5A}" dt="2024-04-18T13:50:08.646" v="90" actId="12788"/>
          <ac:spMkLst>
            <pc:docMk/>
            <pc:sldMk cId="2865811652" sldId="259"/>
            <ac:spMk id="30" creationId="{80E670F8-53C3-C976-E207-33AA303D674C}"/>
          </ac:spMkLst>
        </pc:spChg>
        <pc:spChg chg="mod">
          <ac:chgData name="Alyssa Ventrella" userId="0a25b3f5b2707958" providerId="LiveId" clId="{A8AD2B99-B2C1-4605-B7A8-1F8A94463A5A}" dt="2024-04-18T13:46:52.088" v="58" actId="1036"/>
          <ac:spMkLst>
            <pc:docMk/>
            <pc:sldMk cId="2865811652" sldId="259"/>
            <ac:spMk id="48" creationId="{1A8E20E9-C052-F191-F1B2-669D4C3C77CE}"/>
          </ac:spMkLst>
        </pc:spChg>
        <pc:spChg chg="mod">
          <ac:chgData name="Alyssa Ventrella" userId="0a25b3f5b2707958" providerId="LiveId" clId="{A8AD2B99-B2C1-4605-B7A8-1F8A94463A5A}" dt="2024-04-18T13:46:56.915" v="59" actId="554"/>
          <ac:spMkLst>
            <pc:docMk/>
            <pc:sldMk cId="2865811652" sldId="259"/>
            <ac:spMk id="49" creationId="{35ED4FBB-1023-8974-D163-56D27E3CE755}"/>
          </ac:spMkLst>
        </pc:spChg>
        <pc:spChg chg="mod">
          <ac:chgData name="Alyssa Ventrella" userId="0a25b3f5b2707958" providerId="LiveId" clId="{A8AD2B99-B2C1-4605-B7A8-1F8A94463A5A}" dt="2024-04-18T13:50:21.792" v="96" actId="1036"/>
          <ac:spMkLst>
            <pc:docMk/>
            <pc:sldMk cId="2865811652" sldId="259"/>
            <ac:spMk id="50" creationId="{BEA00087-A967-4338-5763-17AD9D682AC4}"/>
          </ac:spMkLst>
        </pc:spChg>
        <pc:spChg chg="mod">
          <ac:chgData name="Alyssa Ventrella" userId="0a25b3f5b2707958" providerId="LiveId" clId="{A8AD2B99-B2C1-4605-B7A8-1F8A94463A5A}" dt="2024-04-18T13:46:52.088" v="58" actId="1036"/>
          <ac:spMkLst>
            <pc:docMk/>
            <pc:sldMk cId="2865811652" sldId="259"/>
            <ac:spMk id="51" creationId="{81A3CC8B-3E2D-66E4-C487-D78388A5CE7D}"/>
          </ac:spMkLst>
        </pc:spChg>
        <pc:spChg chg="mod">
          <ac:chgData name="Alyssa Ventrella" userId="0a25b3f5b2707958" providerId="LiveId" clId="{A8AD2B99-B2C1-4605-B7A8-1F8A94463A5A}" dt="2024-04-18T13:50:21.792" v="96" actId="1036"/>
          <ac:spMkLst>
            <pc:docMk/>
            <pc:sldMk cId="2865811652" sldId="259"/>
            <ac:spMk id="52" creationId="{B131A02C-6B36-9853-501E-100B50AD21A3}"/>
          </ac:spMkLst>
        </pc:spChg>
        <pc:spChg chg="mod">
          <ac:chgData name="Alyssa Ventrella" userId="0a25b3f5b2707958" providerId="LiveId" clId="{A8AD2B99-B2C1-4605-B7A8-1F8A94463A5A}" dt="2024-04-18T13:47:04.205" v="60" actId="554"/>
          <ac:spMkLst>
            <pc:docMk/>
            <pc:sldMk cId="2865811652" sldId="259"/>
            <ac:spMk id="53" creationId="{8F7BE1E0-694A-8AC7-38EE-9C98892594BC}"/>
          </ac:spMkLst>
        </pc:spChg>
        <pc:spChg chg="mod">
          <ac:chgData name="Alyssa Ventrella" userId="0a25b3f5b2707958" providerId="LiveId" clId="{A8AD2B99-B2C1-4605-B7A8-1F8A94463A5A}" dt="2024-04-18T13:46:56.915" v="59" actId="554"/>
          <ac:spMkLst>
            <pc:docMk/>
            <pc:sldMk cId="2865811652" sldId="259"/>
            <ac:spMk id="54" creationId="{D07F072F-5469-2FDD-0667-E4E69D6C6243}"/>
          </ac:spMkLst>
        </pc:spChg>
        <pc:spChg chg="mod">
          <ac:chgData name="Alyssa Ventrella" userId="0a25b3f5b2707958" providerId="LiveId" clId="{A8AD2B99-B2C1-4605-B7A8-1F8A94463A5A}" dt="2024-04-18T13:47:04.205" v="60" actId="554"/>
          <ac:spMkLst>
            <pc:docMk/>
            <pc:sldMk cId="2865811652" sldId="259"/>
            <ac:spMk id="55" creationId="{79E822D1-E6C2-2A2E-CC9A-9B7673977AF0}"/>
          </ac:spMkLst>
        </pc:spChg>
        <pc:spChg chg="mod">
          <ac:chgData name="Alyssa Ventrella" userId="0a25b3f5b2707958" providerId="LiveId" clId="{A8AD2B99-B2C1-4605-B7A8-1F8A94463A5A}" dt="2024-04-18T13:52:00.957" v="108" actId="1076"/>
          <ac:spMkLst>
            <pc:docMk/>
            <pc:sldMk cId="2865811652" sldId="259"/>
            <ac:spMk id="69" creationId="{A59975CF-6BB6-585B-D4C8-5A0E2B30E994}"/>
          </ac:spMkLst>
        </pc:spChg>
        <pc:spChg chg="mod">
          <ac:chgData name="Alyssa Ventrella" userId="0a25b3f5b2707958" providerId="LiveId" clId="{A8AD2B99-B2C1-4605-B7A8-1F8A94463A5A}" dt="2024-04-18T13:52:44.721" v="114" actId="14100"/>
          <ac:spMkLst>
            <pc:docMk/>
            <pc:sldMk cId="2865811652" sldId="259"/>
            <ac:spMk id="70" creationId="{C00A512D-7790-5EE8-14FA-769CF5979C2A}"/>
          </ac:spMkLst>
        </pc:spChg>
        <pc:spChg chg="mod">
          <ac:chgData name="Alyssa Ventrella" userId="0a25b3f5b2707958" providerId="LiveId" clId="{A8AD2B99-B2C1-4605-B7A8-1F8A94463A5A}" dt="2024-04-18T13:53:24.690" v="128" actId="20577"/>
          <ac:spMkLst>
            <pc:docMk/>
            <pc:sldMk cId="2865811652" sldId="259"/>
            <ac:spMk id="71" creationId="{18020B76-DC07-6BCB-4254-3A6CE558BC18}"/>
          </ac:spMkLst>
        </pc:spChg>
        <pc:spChg chg="mod">
          <ac:chgData name="Alyssa Ventrella" userId="0a25b3f5b2707958" providerId="LiveId" clId="{A8AD2B99-B2C1-4605-B7A8-1F8A94463A5A}" dt="2024-04-18T13:53:13.149" v="126" actId="20577"/>
          <ac:spMkLst>
            <pc:docMk/>
            <pc:sldMk cId="2865811652" sldId="259"/>
            <ac:spMk id="72" creationId="{7F7E15AE-7848-9EA8-B9A4-3D11FEFC0971}"/>
          </ac:spMkLst>
        </pc:spChg>
        <pc:spChg chg="mod">
          <ac:chgData name="Alyssa Ventrella" userId="0a25b3f5b2707958" providerId="LiveId" clId="{A8AD2B99-B2C1-4605-B7A8-1F8A94463A5A}" dt="2024-04-18T13:52:37.673" v="112" actId="1076"/>
          <ac:spMkLst>
            <pc:docMk/>
            <pc:sldMk cId="2865811652" sldId="259"/>
            <ac:spMk id="77" creationId="{DF9B8046-62E2-6C68-C129-CCEB77730146}"/>
          </ac:spMkLst>
        </pc:spChg>
        <pc:spChg chg="mod">
          <ac:chgData name="Alyssa Ventrella" userId="0a25b3f5b2707958" providerId="LiveId" clId="{A8AD2B99-B2C1-4605-B7A8-1F8A94463A5A}" dt="2024-04-18T13:52:40.768" v="113" actId="1076"/>
          <ac:spMkLst>
            <pc:docMk/>
            <pc:sldMk cId="2865811652" sldId="259"/>
            <ac:spMk id="80" creationId="{27C8458B-C709-3A76-7D2A-A40728064ADB}"/>
          </ac:spMkLst>
        </pc:spChg>
        <pc:graphicFrameChg chg="del mod modGraphic">
          <ac:chgData name="Alyssa Ventrella" userId="0a25b3f5b2707958" providerId="LiveId" clId="{A8AD2B99-B2C1-4605-B7A8-1F8A94463A5A}" dt="2024-04-18T13:45:57.286" v="46" actId="478"/>
          <ac:graphicFrameMkLst>
            <pc:docMk/>
            <pc:sldMk cId="2865811652" sldId="259"/>
            <ac:graphicFrameMk id="2" creationId="{DE96DA83-EF07-80CF-D8F9-8F86924AA8F0}"/>
          </ac:graphicFrameMkLst>
        </pc:graphicFrameChg>
        <pc:picChg chg="add mod">
          <ac:chgData name="Alyssa Ventrella" userId="0a25b3f5b2707958" providerId="LiveId" clId="{A8AD2B99-B2C1-4605-B7A8-1F8A94463A5A}" dt="2024-04-18T13:51:23.572" v="101" actId="1076"/>
          <ac:picMkLst>
            <pc:docMk/>
            <pc:sldMk cId="2865811652" sldId="259"/>
            <ac:picMk id="4" creationId="{0EC15AC4-526C-B7D5-579D-A5BE40E50B68}"/>
          </ac:picMkLst>
        </pc:picChg>
        <pc:picChg chg="mod">
          <ac:chgData name="Alyssa Ventrella" userId="0a25b3f5b2707958" providerId="LiveId" clId="{A8AD2B99-B2C1-4605-B7A8-1F8A94463A5A}" dt="2024-04-18T13:49:45.594" v="87" actId="12788"/>
          <ac:picMkLst>
            <pc:docMk/>
            <pc:sldMk cId="2865811652" sldId="259"/>
            <ac:picMk id="11" creationId="{C188E25E-B8B1-6936-B565-6A4DB7E63263}"/>
          </ac:picMkLst>
        </pc:picChg>
        <pc:picChg chg="mod">
          <ac:chgData name="Alyssa Ventrella" userId="0a25b3f5b2707958" providerId="LiveId" clId="{A8AD2B99-B2C1-4605-B7A8-1F8A94463A5A}" dt="2024-04-18T13:49:50.914" v="88" actId="12788"/>
          <ac:picMkLst>
            <pc:docMk/>
            <pc:sldMk cId="2865811652" sldId="259"/>
            <ac:picMk id="12" creationId="{DDC47C65-BD01-33D4-38AA-4AE68AE3F034}"/>
          </ac:picMkLst>
        </pc:picChg>
        <pc:picChg chg="add mod">
          <ac:chgData name="Alyssa Ventrella" userId="0a25b3f5b2707958" providerId="LiveId" clId="{A8AD2B99-B2C1-4605-B7A8-1F8A94463A5A}" dt="2024-04-18T13:51:47.374" v="103" actId="1076"/>
          <ac:picMkLst>
            <pc:docMk/>
            <pc:sldMk cId="2865811652" sldId="259"/>
            <ac:picMk id="14" creationId="{F902DBB0-1EFD-AF4E-9A33-D4E10C2F9E73}"/>
          </ac:picMkLst>
        </pc:picChg>
        <pc:picChg chg="mod">
          <ac:chgData name="Alyssa Ventrella" userId="0a25b3f5b2707958" providerId="LiveId" clId="{A8AD2B99-B2C1-4605-B7A8-1F8A94463A5A}" dt="2024-04-18T13:49:56.322" v="89" actId="12788"/>
          <ac:picMkLst>
            <pc:docMk/>
            <pc:sldMk cId="2865811652" sldId="259"/>
            <ac:picMk id="31" creationId="{3A8FB2D0-DC48-07B2-D4B9-6E9A7D99C944}"/>
          </ac:picMkLst>
        </pc:picChg>
        <pc:picChg chg="mod">
          <ac:chgData name="Alyssa Ventrella" userId="0a25b3f5b2707958" providerId="LiveId" clId="{A8AD2B99-B2C1-4605-B7A8-1F8A94463A5A}" dt="2024-04-18T13:50:08.646" v="90" actId="12788"/>
          <ac:picMkLst>
            <pc:docMk/>
            <pc:sldMk cId="2865811652" sldId="259"/>
            <ac:picMk id="32" creationId="{9FDD5B3F-35F0-0EB8-D132-725B2FBECA62}"/>
          </ac:picMkLst>
        </pc:picChg>
        <pc:picChg chg="del">
          <ac:chgData name="Alyssa Ventrella" userId="0a25b3f5b2707958" providerId="LiveId" clId="{A8AD2B99-B2C1-4605-B7A8-1F8A94463A5A}" dt="2024-04-18T13:50:25.951" v="97" actId="478"/>
          <ac:picMkLst>
            <pc:docMk/>
            <pc:sldMk cId="2865811652" sldId="259"/>
            <ac:picMk id="47" creationId="{02400FF2-B006-E1E2-1F77-B417E94BB981}"/>
          </ac:picMkLst>
        </pc:picChg>
      </pc:sldChg>
    </pc:docChg>
  </pc:docChgLst>
  <pc:docChgLst>
    <pc:chgData name="Zach Stanley" userId="4e7c3197-3c61-4db1-b809-45d9b47791b9" providerId="ADAL" clId="{2F3939EF-5683-48FF-9CD2-4AD6BBC2F0A7}"/>
    <pc:docChg chg="undo custSel modSld">
      <pc:chgData name="Zach Stanley" userId="4e7c3197-3c61-4db1-b809-45d9b47791b9" providerId="ADAL" clId="{2F3939EF-5683-48FF-9CD2-4AD6BBC2F0A7}" dt="2024-04-16T21:55:42.211" v="62" actId="20577"/>
      <pc:docMkLst>
        <pc:docMk/>
      </pc:docMkLst>
      <pc:sldChg chg="modSp mod">
        <pc:chgData name="Zach Stanley" userId="4e7c3197-3c61-4db1-b809-45d9b47791b9" providerId="ADAL" clId="{2F3939EF-5683-48FF-9CD2-4AD6BBC2F0A7}" dt="2024-04-16T21:55:42.211" v="62" actId="20577"/>
        <pc:sldMkLst>
          <pc:docMk/>
          <pc:sldMk cId="1005717552" sldId="258"/>
        </pc:sldMkLst>
        <pc:spChg chg="mod">
          <ac:chgData name="Zach Stanley" userId="4e7c3197-3c61-4db1-b809-45d9b47791b9" providerId="ADAL" clId="{2F3939EF-5683-48FF-9CD2-4AD6BBC2F0A7}" dt="2024-04-16T21:54:22.348" v="38" actId="20577"/>
          <ac:spMkLst>
            <pc:docMk/>
            <pc:sldMk cId="1005717552" sldId="258"/>
            <ac:spMk id="23" creationId="{DD7CFFEF-D5DE-4635-6AFD-6BD03373DA85}"/>
          </ac:spMkLst>
        </pc:spChg>
        <pc:graphicFrameChg chg="modGraphic">
          <ac:chgData name="Zach Stanley" userId="4e7c3197-3c61-4db1-b809-45d9b47791b9" providerId="ADAL" clId="{2F3939EF-5683-48FF-9CD2-4AD6BBC2F0A7}" dt="2024-04-16T21:54:25.202" v="40" actId="20577"/>
          <ac:graphicFrameMkLst>
            <pc:docMk/>
            <pc:sldMk cId="1005717552" sldId="258"/>
            <ac:graphicFrameMk id="28" creationId="{1C96F250-5910-8149-98CE-4192D7FFCB3A}"/>
          </ac:graphicFrameMkLst>
        </pc:graphicFrameChg>
        <pc:graphicFrameChg chg="modGraphic">
          <ac:chgData name="Zach Stanley" userId="4e7c3197-3c61-4db1-b809-45d9b47791b9" providerId="ADAL" clId="{2F3939EF-5683-48FF-9CD2-4AD6BBC2F0A7}" dt="2024-04-16T21:55:42.211" v="62" actId="20577"/>
          <ac:graphicFrameMkLst>
            <pc:docMk/>
            <pc:sldMk cId="1005717552" sldId="258"/>
            <ac:graphicFrameMk id="32" creationId="{5ED54421-80CB-F8C2-D54C-20E00D5FB533}"/>
          </ac:graphicFrameMkLst>
        </pc:graphicFrameChg>
      </pc:sldChg>
      <pc:sldChg chg="modSp mod">
        <pc:chgData name="Zach Stanley" userId="4e7c3197-3c61-4db1-b809-45d9b47791b9" providerId="ADAL" clId="{2F3939EF-5683-48FF-9CD2-4AD6BBC2F0A7}" dt="2024-04-16T21:53:59.242" v="37" actId="20577"/>
        <pc:sldMkLst>
          <pc:docMk/>
          <pc:sldMk cId="2865811652" sldId="259"/>
        </pc:sldMkLst>
        <pc:spChg chg="mod">
          <ac:chgData name="Zach Stanley" userId="4e7c3197-3c61-4db1-b809-45d9b47791b9" providerId="ADAL" clId="{2F3939EF-5683-48FF-9CD2-4AD6BBC2F0A7}" dt="2024-04-16T21:49:13.061" v="1" actId="20577"/>
          <ac:spMkLst>
            <pc:docMk/>
            <pc:sldMk cId="2865811652" sldId="259"/>
            <ac:spMk id="9" creationId="{2A914F91-7B55-2EB0-8382-51A3A1715967}"/>
          </ac:spMkLst>
        </pc:spChg>
        <pc:spChg chg="mod">
          <ac:chgData name="Zach Stanley" userId="4e7c3197-3c61-4db1-b809-45d9b47791b9" providerId="ADAL" clId="{2F3939EF-5683-48FF-9CD2-4AD6BBC2F0A7}" dt="2024-04-16T21:53:59.242" v="37" actId="20577"/>
          <ac:spMkLst>
            <pc:docMk/>
            <pc:sldMk cId="2865811652" sldId="259"/>
            <ac:spMk id="10" creationId="{FCA9126E-AF2B-38B9-8FAF-7264E9CD49E7}"/>
          </ac:spMkLst>
        </pc:spChg>
        <pc:spChg chg="mod">
          <ac:chgData name="Zach Stanley" userId="4e7c3197-3c61-4db1-b809-45d9b47791b9" providerId="ADAL" clId="{2F3939EF-5683-48FF-9CD2-4AD6BBC2F0A7}" dt="2024-04-16T21:49:51.755" v="4" actId="20577"/>
          <ac:spMkLst>
            <pc:docMk/>
            <pc:sldMk cId="2865811652" sldId="259"/>
            <ac:spMk id="28" creationId="{1341555C-1073-A494-5CF3-5E348F241F16}"/>
          </ac:spMkLst>
        </pc:spChg>
        <pc:spChg chg="mod">
          <ac:chgData name="Zach Stanley" userId="4e7c3197-3c61-4db1-b809-45d9b47791b9" providerId="ADAL" clId="{2F3939EF-5683-48FF-9CD2-4AD6BBC2F0A7}" dt="2024-04-16T21:50:02.914" v="5" actId="20577"/>
          <ac:spMkLst>
            <pc:docMk/>
            <pc:sldMk cId="2865811652" sldId="259"/>
            <ac:spMk id="30" creationId="{80E670F8-53C3-C976-E207-33AA303D674C}"/>
          </ac:spMkLst>
        </pc:spChg>
        <pc:spChg chg="mod">
          <ac:chgData name="Zach Stanley" userId="4e7c3197-3c61-4db1-b809-45d9b47791b9" providerId="ADAL" clId="{2F3939EF-5683-48FF-9CD2-4AD6BBC2F0A7}" dt="2024-04-16T21:51:23.720" v="13" actId="113"/>
          <ac:spMkLst>
            <pc:docMk/>
            <pc:sldMk cId="2865811652" sldId="259"/>
            <ac:spMk id="72" creationId="{7F7E15AE-7848-9EA8-B9A4-3D11FEFC0971}"/>
          </ac:spMkLst>
        </pc:spChg>
      </pc:sldChg>
    </pc:docChg>
  </pc:docChgLst>
  <pc:docChgLst>
    <pc:chgData name="alyssa.ventrella@gmail.com" userId="S::urn:spo:guest#alyssa.ventrella@gmail.com::" providerId="AD" clId="Web-{F35FE342-8DFA-2B3C-5DC4-1F39E4850518}"/>
    <pc:docChg chg="modSld">
      <pc:chgData name="alyssa.ventrella@gmail.com" userId="S::urn:spo:guest#alyssa.ventrella@gmail.com::" providerId="AD" clId="Web-{F35FE342-8DFA-2B3C-5DC4-1F39E4850518}" dt="2024-04-18T13:42:16.091" v="334"/>
      <pc:docMkLst>
        <pc:docMk/>
      </pc:docMkLst>
      <pc:sldChg chg="addSp modSp">
        <pc:chgData name="alyssa.ventrella@gmail.com" userId="S::urn:spo:guest#alyssa.ventrella@gmail.com::" providerId="AD" clId="Web-{F35FE342-8DFA-2B3C-5DC4-1F39E4850518}" dt="2024-04-18T13:42:16.091" v="334"/>
        <pc:sldMkLst>
          <pc:docMk/>
          <pc:sldMk cId="2865811652" sldId="259"/>
        </pc:sldMkLst>
        <pc:spChg chg="mod">
          <ac:chgData name="alyssa.ventrella@gmail.com" userId="S::urn:spo:guest#alyssa.ventrella@gmail.com::" providerId="AD" clId="Web-{F35FE342-8DFA-2B3C-5DC4-1F39E4850518}" dt="2024-04-18T13:34:49.127" v="32" actId="20577"/>
          <ac:spMkLst>
            <pc:docMk/>
            <pc:sldMk cId="2865811652" sldId="259"/>
            <ac:spMk id="5" creationId="{002EA551-784B-35CB-FA21-959731D47E95}"/>
          </ac:spMkLst>
        </pc:spChg>
        <pc:spChg chg="mod">
          <ac:chgData name="alyssa.ventrella@gmail.com" userId="S::urn:spo:guest#alyssa.ventrella@gmail.com::" providerId="AD" clId="Web-{F35FE342-8DFA-2B3C-5DC4-1F39E4850518}" dt="2024-04-18T13:34:49.158" v="33" actId="20577"/>
          <ac:spMkLst>
            <pc:docMk/>
            <pc:sldMk cId="2865811652" sldId="259"/>
            <ac:spMk id="6" creationId="{9A59F628-9A34-7F22-A42D-4343042C74E5}"/>
          </ac:spMkLst>
        </pc:spChg>
        <pc:spChg chg="mod">
          <ac:chgData name="alyssa.ventrella@gmail.com" userId="S::urn:spo:guest#alyssa.ventrella@gmail.com::" providerId="AD" clId="Web-{F35FE342-8DFA-2B3C-5DC4-1F39E4850518}" dt="2024-04-18T13:34:25.955" v="27" actId="20577"/>
          <ac:spMkLst>
            <pc:docMk/>
            <pc:sldMk cId="2865811652" sldId="259"/>
            <ac:spMk id="9" creationId="{2A914F91-7B55-2EB0-8382-51A3A1715967}"/>
          </ac:spMkLst>
        </pc:spChg>
        <pc:spChg chg="mod">
          <ac:chgData name="alyssa.ventrella@gmail.com" userId="S::urn:spo:guest#alyssa.ventrella@gmail.com::" providerId="AD" clId="Web-{F35FE342-8DFA-2B3C-5DC4-1F39E4850518}" dt="2024-04-18T13:34:25.986" v="28" actId="20577"/>
          <ac:spMkLst>
            <pc:docMk/>
            <pc:sldMk cId="2865811652" sldId="259"/>
            <ac:spMk id="10" creationId="{FCA9126E-AF2B-38B9-8FAF-7264E9CD49E7}"/>
          </ac:spMkLst>
        </pc:spChg>
        <pc:spChg chg="mod">
          <ac:chgData name="alyssa.ventrella@gmail.com" userId="S::urn:spo:guest#alyssa.ventrella@gmail.com::" providerId="AD" clId="Web-{F35FE342-8DFA-2B3C-5DC4-1F39E4850518}" dt="2024-04-18T13:34:49.080" v="31" actId="20577"/>
          <ac:spMkLst>
            <pc:docMk/>
            <pc:sldMk cId="2865811652" sldId="259"/>
            <ac:spMk id="27" creationId="{051B61F7-B5B0-B2CC-B928-2ACDB76FF13E}"/>
          </ac:spMkLst>
        </pc:spChg>
        <pc:spChg chg="mod">
          <ac:chgData name="alyssa.ventrella@gmail.com" userId="S::urn:spo:guest#alyssa.ventrella@gmail.com::" providerId="AD" clId="Web-{F35FE342-8DFA-2B3C-5DC4-1F39E4850518}" dt="2024-04-18T13:34:26.017" v="29" actId="20577"/>
          <ac:spMkLst>
            <pc:docMk/>
            <pc:sldMk cId="2865811652" sldId="259"/>
            <ac:spMk id="28" creationId="{1341555C-1073-A494-5CF3-5E348F241F16}"/>
          </ac:spMkLst>
        </pc:spChg>
        <pc:spChg chg="mod">
          <ac:chgData name="alyssa.ventrella@gmail.com" userId="S::urn:spo:guest#alyssa.ventrella@gmail.com::" providerId="AD" clId="Web-{F35FE342-8DFA-2B3C-5DC4-1F39E4850518}" dt="2024-04-18T13:35:20.878" v="38" actId="20577"/>
          <ac:spMkLst>
            <pc:docMk/>
            <pc:sldMk cId="2865811652" sldId="259"/>
            <ac:spMk id="29" creationId="{6494C8C4-D4E6-6BE4-74AE-54FE9646126F}"/>
          </ac:spMkLst>
        </pc:spChg>
        <pc:spChg chg="mod">
          <ac:chgData name="alyssa.ventrella@gmail.com" userId="S::urn:spo:guest#alyssa.ventrella@gmail.com::" providerId="AD" clId="Web-{F35FE342-8DFA-2B3C-5DC4-1F39E4850518}" dt="2024-04-18T13:34:26.064" v="30" actId="20577"/>
          <ac:spMkLst>
            <pc:docMk/>
            <pc:sldMk cId="2865811652" sldId="259"/>
            <ac:spMk id="30" creationId="{80E670F8-53C3-C976-E207-33AA303D674C}"/>
          </ac:spMkLst>
        </pc:spChg>
        <pc:graphicFrameChg chg="add mod modGraphic">
          <ac:chgData name="alyssa.ventrella@gmail.com" userId="S::urn:spo:guest#alyssa.ventrella@gmail.com::" providerId="AD" clId="Web-{F35FE342-8DFA-2B3C-5DC4-1F39E4850518}" dt="2024-04-18T13:42:16.091" v="334"/>
          <ac:graphicFrameMkLst>
            <pc:docMk/>
            <pc:sldMk cId="2865811652" sldId="259"/>
            <ac:graphicFrameMk id="2" creationId="{DE96DA83-EF07-80CF-D8F9-8F86924AA8F0}"/>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5 Column w Sidebar">
    <p:spTree>
      <p:nvGrpSpPr>
        <p:cNvPr id="1" name=""/>
        <p:cNvGrpSpPr/>
        <p:nvPr/>
      </p:nvGrpSpPr>
      <p:grpSpPr>
        <a:xfrm>
          <a:off x="0" y="0"/>
          <a:ext cx="0" cy="0"/>
          <a:chOff x="0" y="0"/>
          <a:chExt cx="0" cy="0"/>
        </a:xfrm>
      </p:grpSpPr>
      <p:sp>
        <p:nvSpPr>
          <p:cNvPr id="3" name="Picture Placeholder 38">
            <a:extLst>
              <a:ext uri="{FF2B5EF4-FFF2-40B4-BE49-F238E27FC236}">
                <a16:creationId xmlns:a16="http://schemas.microsoft.com/office/drawing/2014/main" id="{19CE68A2-035D-3D19-7508-C4EC8FAF4865}"/>
              </a:ext>
            </a:extLst>
          </p:cNvPr>
          <p:cNvSpPr>
            <a:spLocks noGrp="1"/>
          </p:cNvSpPr>
          <p:nvPr>
            <p:ph type="pic" sz="quarter" idx="21" hasCustomPrompt="1"/>
          </p:nvPr>
        </p:nvSpPr>
        <p:spPr>
          <a:xfrm>
            <a:off x="0" y="0"/>
            <a:ext cx="914400" cy="10058400"/>
          </a:xfrm>
        </p:spPr>
        <p:txBody>
          <a:bodyPr anchor="ctr">
            <a:normAutofit/>
          </a:bodyPr>
          <a:lstStyle>
            <a:lvl1pPr marL="0" indent="0" algn="ctr">
              <a:buNone/>
              <a:defRPr sz="893"/>
            </a:lvl1pPr>
          </a:lstStyle>
          <a:p>
            <a:r>
              <a:rPr lang="en-US"/>
              <a:t>1in x 11in Branded Side Bar</a:t>
            </a:r>
          </a:p>
        </p:txBody>
      </p:sp>
      <p:sp>
        <p:nvSpPr>
          <p:cNvPr id="4" name="Text Placeholder 3">
            <a:extLst>
              <a:ext uri="{FF2B5EF4-FFF2-40B4-BE49-F238E27FC236}">
                <a16:creationId xmlns:a16="http://schemas.microsoft.com/office/drawing/2014/main" id="{D5A46F32-04FE-F9AB-387D-C9363C4E2CC9}"/>
              </a:ext>
            </a:extLst>
          </p:cNvPr>
          <p:cNvSpPr>
            <a:spLocks noGrp="1"/>
          </p:cNvSpPr>
          <p:nvPr>
            <p:ph type="body" sz="half" idx="2"/>
          </p:nvPr>
        </p:nvSpPr>
        <p:spPr>
          <a:xfrm>
            <a:off x="1063840"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1" name="Text Placeholder 10">
            <a:extLst>
              <a:ext uri="{FF2B5EF4-FFF2-40B4-BE49-F238E27FC236}">
                <a16:creationId xmlns:a16="http://schemas.microsoft.com/office/drawing/2014/main" id="{978934C8-239E-AD2A-4313-CA7817048C3D}"/>
              </a:ext>
            </a:extLst>
          </p:cNvPr>
          <p:cNvSpPr>
            <a:spLocks noGrp="1"/>
          </p:cNvSpPr>
          <p:nvPr>
            <p:ph type="body" sz="quarter" idx="10" hasCustomPrompt="1"/>
          </p:nvPr>
        </p:nvSpPr>
        <p:spPr>
          <a:xfrm>
            <a:off x="0" y="473698"/>
            <a:ext cx="914400" cy="1310851"/>
          </a:xfrm>
        </p:spPr>
        <p:txBody>
          <a:bodyPr>
            <a:noAutofit/>
          </a:bodyPr>
          <a:lstStyle>
            <a:lvl1pPr marL="0" indent="0" algn="ctr">
              <a:buNone/>
              <a:defRPr sz="900">
                <a:latin typeface="Avenir Next LT Pro" panose="020B0504020202020204" pitchFamily="34" charset="0"/>
              </a:defRPr>
            </a:lvl1pPr>
            <a:lvl2pPr marL="291465" indent="0">
              <a:buNone/>
              <a:defRPr sz="1020">
                <a:latin typeface="Avenir Next LT Pro" panose="020B0504020202020204" pitchFamily="34" charset="0"/>
              </a:defRPr>
            </a:lvl2pPr>
            <a:lvl3pPr marL="582930" indent="0">
              <a:buNone/>
              <a:defRPr sz="893">
                <a:latin typeface="Avenir Next LT Pro" panose="020B0504020202020204" pitchFamily="34" charset="0"/>
              </a:defRPr>
            </a:lvl3pPr>
            <a:lvl4pPr marL="874395" indent="0">
              <a:buNone/>
              <a:defRPr sz="765">
                <a:latin typeface="Avenir Next LT Pro" panose="020B0504020202020204" pitchFamily="34" charset="0"/>
              </a:defRPr>
            </a:lvl4pPr>
            <a:lvl5pPr marL="1165860" indent="0">
              <a:buNone/>
              <a:defRPr sz="765">
                <a:latin typeface="Avenir Next LT Pro" panose="020B0504020202020204" pitchFamily="34" charset="0"/>
              </a:defRPr>
            </a:lvl5pPr>
          </a:lstStyle>
          <a:p>
            <a:pPr lvl="0"/>
            <a:r>
              <a:rPr lang="en-US"/>
              <a:t>Conversation Guide</a:t>
            </a:r>
          </a:p>
        </p:txBody>
      </p:sp>
      <p:sp>
        <p:nvSpPr>
          <p:cNvPr id="13" name="Text Placeholder 3">
            <a:extLst>
              <a:ext uri="{FF2B5EF4-FFF2-40B4-BE49-F238E27FC236}">
                <a16:creationId xmlns:a16="http://schemas.microsoft.com/office/drawing/2014/main" id="{F1FBD2FF-F05D-A797-13CA-5941B9F26614}"/>
              </a:ext>
            </a:extLst>
          </p:cNvPr>
          <p:cNvSpPr>
            <a:spLocks noGrp="1"/>
          </p:cNvSpPr>
          <p:nvPr>
            <p:ph type="body" sz="half" idx="11"/>
          </p:nvPr>
        </p:nvSpPr>
        <p:spPr>
          <a:xfrm>
            <a:off x="2367926"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5" name="Text Placeholder 3">
            <a:extLst>
              <a:ext uri="{FF2B5EF4-FFF2-40B4-BE49-F238E27FC236}">
                <a16:creationId xmlns:a16="http://schemas.microsoft.com/office/drawing/2014/main" id="{CE925237-E3D2-6163-84CB-57B7D1E05757}"/>
              </a:ext>
            </a:extLst>
          </p:cNvPr>
          <p:cNvSpPr>
            <a:spLocks noGrp="1"/>
          </p:cNvSpPr>
          <p:nvPr>
            <p:ph type="body" sz="half" idx="12"/>
          </p:nvPr>
        </p:nvSpPr>
        <p:spPr>
          <a:xfrm>
            <a:off x="3672012"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7" name="Text Placeholder 3">
            <a:extLst>
              <a:ext uri="{FF2B5EF4-FFF2-40B4-BE49-F238E27FC236}">
                <a16:creationId xmlns:a16="http://schemas.microsoft.com/office/drawing/2014/main" id="{71752AE7-704D-7A82-3151-5F3E9216CFCC}"/>
              </a:ext>
            </a:extLst>
          </p:cNvPr>
          <p:cNvSpPr>
            <a:spLocks noGrp="1"/>
          </p:cNvSpPr>
          <p:nvPr>
            <p:ph type="body" sz="half" idx="13"/>
          </p:nvPr>
        </p:nvSpPr>
        <p:spPr>
          <a:xfrm>
            <a:off x="4996668" y="2559201"/>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9" name="Text Placeholder 3">
            <a:extLst>
              <a:ext uri="{FF2B5EF4-FFF2-40B4-BE49-F238E27FC236}">
                <a16:creationId xmlns:a16="http://schemas.microsoft.com/office/drawing/2014/main" id="{0BC416D8-2D0C-E556-92BB-AD28E3DC3BBD}"/>
              </a:ext>
            </a:extLst>
          </p:cNvPr>
          <p:cNvSpPr>
            <a:spLocks noGrp="1"/>
          </p:cNvSpPr>
          <p:nvPr>
            <p:ph type="body" sz="half" idx="14"/>
          </p:nvPr>
        </p:nvSpPr>
        <p:spPr>
          <a:xfrm>
            <a:off x="6272225"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27" name="Text Placeholder 26">
            <a:extLst>
              <a:ext uri="{FF2B5EF4-FFF2-40B4-BE49-F238E27FC236}">
                <a16:creationId xmlns:a16="http://schemas.microsoft.com/office/drawing/2014/main" id="{0F748DF6-424F-94AC-EA1F-C0AC2A06C519}"/>
              </a:ext>
            </a:extLst>
          </p:cNvPr>
          <p:cNvSpPr>
            <a:spLocks noGrp="1"/>
          </p:cNvSpPr>
          <p:nvPr>
            <p:ph type="body" sz="quarter" idx="15"/>
          </p:nvPr>
        </p:nvSpPr>
        <p:spPr>
          <a:xfrm>
            <a:off x="1063784" y="1254993"/>
            <a:ext cx="1144468" cy="1180444"/>
          </a:xfrm>
        </p:spPr>
        <p:txBody>
          <a:bodyPr anchor="b"/>
          <a:lstStyle>
            <a:lvl1pPr marL="0" indent="0">
              <a:buNone/>
              <a:defRPr b="1"/>
            </a:lvl1pPr>
          </a:lstStyle>
          <a:p>
            <a:pPr lvl="0"/>
            <a:r>
              <a:rPr lang="en-US"/>
              <a:t>Click to edit Master text styles</a:t>
            </a:r>
          </a:p>
        </p:txBody>
      </p:sp>
      <p:sp>
        <p:nvSpPr>
          <p:cNvPr id="28" name="Text Placeholder 26">
            <a:extLst>
              <a:ext uri="{FF2B5EF4-FFF2-40B4-BE49-F238E27FC236}">
                <a16:creationId xmlns:a16="http://schemas.microsoft.com/office/drawing/2014/main" id="{64C7BFBD-FA4A-1C5A-EF9B-80F36BBB8680}"/>
              </a:ext>
            </a:extLst>
          </p:cNvPr>
          <p:cNvSpPr>
            <a:spLocks noGrp="1"/>
          </p:cNvSpPr>
          <p:nvPr>
            <p:ph type="body" sz="quarter" idx="16"/>
          </p:nvPr>
        </p:nvSpPr>
        <p:spPr>
          <a:xfrm>
            <a:off x="2367926" y="1254993"/>
            <a:ext cx="1144468" cy="1180444"/>
          </a:xfrm>
        </p:spPr>
        <p:txBody>
          <a:bodyPr anchor="b"/>
          <a:lstStyle>
            <a:lvl1pPr marL="0" indent="0">
              <a:buNone/>
              <a:defRPr b="1"/>
            </a:lvl1pPr>
          </a:lstStyle>
          <a:p>
            <a:pPr lvl="0"/>
            <a:r>
              <a:rPr lang="en-US"/>
              <a:t>Click to edit Master text styles</a:t>
            </a:r>
          </a:p>
        </p:txBody>
      </p:sp>
      <p:sp>
        <p:nvSpPr>
          <p:cNvPr id="29" name="Text Placeholder 26">
            <a:extLst>
              <a:ext uri="{FF2B5EF4-FFF2-40B4-BE49-F238E27FC236}">
                <a16:creationId xmlns:a16="http://schemas.microsoft.com/office/drawing/2014/main" id="{EC9333F1-87B0-C810-BF04-57FFC3CA7144}"/>
              </a:ext>
            </a:extLst>
          </p:cNvPr>
          <p:cNvSpPr>
            <a:spLocks noGrp="1"/>
          </p:cNvSpPr>
          <p:nvPr>
            <p:ph type="body" sz="quarter" idx="17"/>
          </p:nvPr>
        </p:nvSpPr>
        <p:spPr>
          <a:xfrm>
            <a:off x="3672012" y="1254993"/>
            <a:ext cx="1144468" cy="1180444"/>
          </a:xfrm>
        </p:spPr>
        <p:txBody>
          <a:bodyPr anchor="b"/>
          <a:lstStyle>
            <a:lvl1pPr marL="0" indent="0">
              <a:buNone/>
              <a:defRPr b="1"/>
            </a:lvl1pPr>
          </a:lstStyle>
          <a:p>
            <a:pPr lvl="0"/>
            <a:r>
              <a:rPr lang="en-US"/>
              <a:t>Click to edit Master text styles</a:t>
            </a:r>
          </a:p>
        </p:txBody>
      </p:sp>
      <p:sp>
        <p:nvSpPr>
          <p:cNvPr id="30" name="Text Placeholder 26">
            <a:extLst>
              <a:ext uri="{FF2B5EF4-FFF2-40B4-BE49-F238E27FC236}">
                <a16:creationId xmlns:a16="http://schemas.microsoft.com/office/drawing/2014/main" id="{515698E0-A8C0-D8A4-1734-3DBA18D81D52}"/>
              </a:ext>
            </a:extLst>
          </p:cNvPr>
          <p:cNvSpPr>
            <a:spLocks noGrp="1"/>
          </p:cNvSpPr>
          <p:nvPr>
            <p:ph type="body" sz="quarter" idx="18"/>
          </p:nvPr>
        </p:nvSpPr>
        <p:spPr>
          <a:xfrm>
            <a:off x="4996668" y="1254993"/>
            <a:ext cx="1144468" cy="1180444"/>
          </a:xfrm>
        </p:spPr>
        <p:txBody>
          <a:bodyPr anchor="b"/>
          <a:lstStyle>
            <a:lvl1pPr marL="0" indent="0">
              <a:buNone/>
              <a:defRPr b="1"/>
            </a:lvl1pPr>
          </a:lstStyle>
          <a:p>
            <a:pPr lvl="0"/>
            <a:r>
              <a:rPr lang="en-US"/>
              <a:t>Click to edit Master text styles</a:t>
            </a:r>
          </a:p>
        </p:txBody>
      </p:sp>
      <p:sp>
        <p:nvSpPr>
          <p:cNvPr id="31" name="Text Placeholder 26">
            <a:extLst>
              <a:ext uri="{FF2B5EF4-FFF2-40B4-BE49-F238E27FC236}">
                <a16:creationId xmlns:a16="http://schemas.microsoft.com/office/drawing/2014/main" id="{58018B93-DD7D-092B-B2BC-91F33BD6DE77}"/>
              </a:ext>
            </a:extLst>
          </p:cNvPr>
          <p:cNvSpPr>
            <a:spLocks noGrp="1"/>
          </p:cNvSpPr>
          <p:nvPr>
            <p:ph type="body" sz="quarter" idx="19"/>
          </p:nvPr>
        </p:nvSpPr>
        <p:spPr>
          <a:xfrm>
            <a:off x="6272225" y="1254993"/>
            <a:ext cx="1144468" cy="1180444"/>
          </a:xfrm>
        </p:spPr>
        <p:txBody>
          <a:bodyPr anchor="b"/>
          <a:lstStyle>
            <a:lvl1pPr marL="0" indent="0">
              <a:buNone/>
              <a:defRPr b="1"/>
            </a:lvl1pPr>
          </a:lstStyle>
          <a:p>
            <a:pPr lvl="0"/>
            <a:r>
              <a:rPr lang="en-US"/>
              <a:t>Click to edit Master text styles</a:t>
            </a:r>
          </a:p>
        </p:txBody>
      </p:sp>
      <p:sp>
        <p:nvSpPr>
          <p:cNvPr id="2" name="Content Placeholder 34">
            <a:extLst>
              <a:ext uri="{FF2B5EF4-FFF2-40B4-BE49-F238E27FC236}">
                <a16:creationId xmlns:a16="http://schemas.microsoft.com/office/drawing/2014/main" id="{92DF2BE5-5DBC-5F01-C25E-7140D97A4E37}"/>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Tree>
    <p:extLst>
      <p:ext uri="{BB962C8B-B14F-4D97-AF65-F5344CB8AC3E}">
        <p14:creationId xmlns:p14="http://schemas.microsoft.com/office/powerpoint/2010/main" val="1370340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 2 paragraphs + graphic + footer">
    <p:spTree>
      <p:nvGrpSpPr>
        <p:cNvPr id="1" name=""/>
        <p:cNvGrpSpPr/>
        <p:nvPr/>
      </p:nvGrpSpPr>
      <p:grpSpPr>
        <a:xfrm>
          <a:off x="0" y="0"/>
          <a:ext cx="0" cy="0"/>
          <a:chOff x="0" y="0"/>
          <a:chExt cx="0" cy="0"/>
        </a:xfrm>
      </p:grpSpPr>
      <p:sp>
        <p:nvSpPr>
          <p:cNvPr id="6" name="Content Placeholder 34">
            <a:extLst>
              <a:ext uri="{FF2B5EF4-FFF2-40B4-BE49-F238E27FC236}">
                <a16:creationId xmlns:a16="http://schemas.microsoft.com/office/drawing/2014/main" id="{4D7DEB9C-33F4-15E2-6D6B-A8E0514D88A9}"/>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10" name="Text Placeholder 9">
            <a:extLst>
              <a:ext uri="{FF2B5EF4-FFF2-40B4-BE49-F238E27FC236}">
                <a16:creationId xmlns:a16="http://schemas.microsoft.com/office/drawing/2014/main" id="{94A6F426-8EF8-33B7-E96F-0B570750B23C}"/>
              </a:ext>
            </a:extLst>
          </p:cNvPr>
          <p:cNvSpPr>
            <a:spLocks noGrp="1"/>
          </p:cNvSpPr>
          <p:nvPr>
            <p:ph type="body" sz="quarter" idx="25"/>
          </p:nvPr>
        </p:nvSpPr>
        <p:spPr>
          <a:xfrm>
            <a:off x="355708" y="2520090"/>
            <a:ext cx="308982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1" name="Text Placeholder 18">
            <a:extLst>
              <a:ext uri="{FF2B5EF4-FFF2-40B4-BE49-F238E27FC236}">
                <a16:creationId xmlns:a16="http://schemas.microsoft.com/office/drawing/2014/main" id="{11A4DE75-CDE8-0D47-1C71-578BB8C96336}"/>
              </a:ext>
            </a:extLst>
          </p:cNvPr>
          <p:cNvSpPr>
            <a:spLocks noGrp="1"/>
          </p:cNvSpPr>
          <p:nvPr>
            <p:ph type="body" sz="quarter" idx="26"/>
          </p:nvPr>
        </p:nvSpPr>
        <p:spPr>
          <a:xfrm>
            <a:off x="355707" y="5769921"/>
            <a:ext cx="7060986" cy="1919337"/>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2" name="Text Placeholder 9">
            <a:extLst>
              <a:ext uri="{FF2B5EF4-FFF2-40B4-BE49-F238E27FC236}">
                <a16:creationId xmlns:a16="http://schemas.microsoft.com/office/drawing/2014/main" id="{F50C597D-3D2C-F6C3-5421-AC0533C0D567}"/>
              </a:ext>
            </a:extLst>
          </p:cNvPr>
          <p:cNvSpPr>
            <a:spLocks noGrp="1"/>
          </p:cNvSpPr>
          <p:nvPr>
            <p:ph type="body" sz="quarter" idx="27"/>
          </p:nvPr>
        </p:nvSpPr>
        <p:spPr>
          <a:xfrm>
            <a:off x="355708" y="5475390"/>
            <a:ext cx="308982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4" name="Text Placeholder 9">
            <a:extLst>
              <a:ext uri="{FF2B5EF4-FFF2-40B4-BE49-F238E27FC236}">
                <a16:creationId xmlns:a16="http://schemas.microsoft.com/office/drawing/2014/main" id="{EC246C9B-53E8-00BB-2483-AA5959667630}"/>
              </a:ext>
            </a:extLst>
          </p:cNvPr>
          <p:cNvSpPr>
            <a:spLocks noGrp="1"/>
          </p:cNvSpPr>
          <p:nvPr>
            <p:ph type="body" sz="quarter" idx="29"/>
          </p:nvPr>
        </p:nvSpPr>
        <p:spPr>
          <a:xfrm>
            <a:off x="355708" y="7689258"/>
            <a:ext cx="308982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2" name="Text Placeholder 18">
            <a:extLst>
              <a:ext uri="{FF2B5EF4-FFF2-40B4-BE49-F238E27FC236}">
                <a16:creationId xmlns:a16="http://schemas.microsoft.com/office/drawing/2014/main" id="{2A6F65A2-242F-E074-77CA-FFF9BF57871C}"/>
              </a:ext>
            </a:extLst>
          </p:cNvPr>
          <p:cNvSpPr>
            <a:spLocks noGrp="1"/>
          </p:cNvSpPr>
          <p:nvPr>
            <p:ph type="body" sz="quarter" idx="31"/>
          </p:nvPr>
        </p:nvSpPr>
        <p:spPr>
          <a:xfrm>
            <a:off x="355707" y="593034"/>
            <a:ext cx="7060986" cy="1919337"/>
          </a:xfrm>
        </p:spPr>
        <p:txBody>
          <a:bodyPr>
            <a:noAutofit/>
          </a:bodyPr>
          <a:lstStyle>
            <a:lvl1pPr marL="228600" indent="-228600">
              <a:buFont typeface="+mj-lt"/>
              <a:buAutoNum type="arabicPeriod"/>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3" name="Text Placeholder 9">
            <a:extLst>
              <a:ext uri="{FF2B5EF4-FFF2-40B4-BE49-F238E27FC236}">
                <a16:creationId xmlns:a16="http://schemas.microsoft.com/office/drawing/2014/main" id="{A41A3F2C-1AA5-5356-8CA7-94567A3CD311}"/>
              </a:ext>
            </a:extLst>
          </p:cNvPr>
          <p:cNvSpPr>
            <a:spLocks noGrp="1"/>
          </p:cNvSpPr>
          <p:nvPr>
            <p:ph type="body" sz="quarter" idx="32"/>
          </p:nvPr>
        </p:nvSpPr>
        <p:spPr>
          <a:xfrm>
            <a:off x="355708" y="311520"/>
            <a:ext cx="308982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4" name="Content Placeholder 15">
            <a:extLst>
              <a:ext uri="{FF2B5EF4-FFF2-40B4-BE49-F238E27FC236}">
                <a16:creationId xmlns:a16="http://schemas.microsoft.com/office/drawing/2014/main" id="{74620279-9796-63D2-A7B6-7B3655D39BB4}"/>
              </a:ext>
            </a:extLst>
          </p:cNvPr>
          <p:cNvSpPr>
            <a:spLocks noGrp="1"/>
          </p:cNvSpPr>
          <p:nvPr>
            <p:ph sz="quarter" idx="30"/>
          </p:nvPr>
        </p:nvSpPr>
        <p:spPr>
          <a:xfrm>
            <a:off x="356019" y="2826245"/>
            <a:ext cx="7060637" cy="25940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18">
            <a:extLst>
              <a:ext uri="{FF2B5EF4-FFF2-40B4-BE49-F238E27FC236}">
                <a16:creationId xmlns:a16="http://schemas.microsoft.com/office/drawing/2014/main" id="{1DD4F688-A138-9DE6-3FAE-278EA865A954}"/>
              </a:ext>
            </a:extLst>
          </p:cNvPr>
          <p:cNvSpPr>
            <a:spLocks noGrp="1"/>
          </p:cNvSpPr>
          <p:nvPr>
            <p:ph type="body" sz="quarter" idx="33"/>
          </p:nvPr>
        </p:nvSpPr>
        <p:spPr>
          <a:xfrm>
            <a:off x="355707" y="7972105"/>
            <a:ext cx="7060986" cy="1919337"/>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Tree>
    <p:extLst>
      <p:ext uri="{BB962C8B-B14F-4D97-AF65-F5344CB8AC3E}">
        <p14:creationId xmlns:p14="http://schemas.microsoft.com/office/powerpoint/2010/main" val="2357787143"/>
      </p:ext>
    </p:extLst>
  </p:cSld>
  <p:clrMapOvr>
    <a:masterClrMapping/>
  </p:clrMapOvr>
  <p:extLst>
    <p:ext uri="{DCECCB84-F9BA-43D5-87BE-67443E8EF086}">
      <p15:sldGuideLst xmlns:p15="http://schemas.microsoft.com/office/powerpoint/2012/main">
        <p15:guide id="1" orient="horz" pos="3168" userDrawn="1">
          <p15:clr>
            <a:srgbClr val="FBAE40"/>
          </p15:clr>
        </p15:guide>
        <p15:guide id="2" pos="244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726777"/>
      </p:ext>
    </p:extLst>
  </p:cSld>
  <p:clrMapOvr>
    <a:masterClrMapping/>
  </p:clrMapOvr>
  <p:extLst>
    <p:ext uri="{DCECCB84-F9BA-43D5-87BE-67443E8EF086}">
      <p15:sldGuideLst xmlns:p15="http://schemas.microsoft.com/office/powerpoint/2012/main">
        <p15:guide id="1" orient="horz" pos="3168" userDrawn="1">
          <p15:clr>
            <a:srgbClr val="FBAE40"/>
          </p15:clr>
        </p15:guide>
        <p15:guide id="2" pos="244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5 Column + Bottom Content + Sidebar">
    <p:spTree>
      <p:nvGrpSpPr>
        <p:cNvPr id="1" name=""/>
        <p:cNvGrpSpPr/>
        <p:nvPr/>
      </p:nvGrpSpPr>
      <p:grpSpPr>
        <a:xfrm>
          <a:off x="0" y="0"/>
          <a:ext cx="0" cy="0"/>
          <a:chOff x="0" y="0"/>
          <a:chExt cx="0" cy="0"/>
        </a:xfrm>
      </p:grpSpPr>
      <p:sp>
        <p:nvSpPr>
          <p:cNvPr id="5" name="Picture Placeholder 38">
            <a:extLst>
              <a:ext uri="{FF2B5EF4-FFF2-40B4-BE49-F238E27FC236}">
                <a16:creationId xmlns:a16="http://schemas.microsoft.com/office/drawing/2014/main" id="{E325003E-056C-AEEF-287E-FB5AC66DB27C}"/>
              </a:ext>
            </a:extLst>
          </p:cNvPr>
          <p:cNvSpPr>
            <a:spLocks noGrp="1"/>
          </p:cNvSpPr>
          <p:nvPr>
            <p:ph type="pic" sz="quarter" idx="21" hasCustomPrompt="1"/>
          </p:nvPr>
        </p:nvSpPr>
        <p:spPr>
          <a:xfrm>
            <a:off x="0" y="0"/>
            <a:ext cx="914400" cy="10058400"/>
          </a:xfrm>
        </p:spPr>
        <p:txBody>
          <a:bodyPr anchor="ctr">
            <a:normAutofit/>
          </a:bodyPr>
          <a:lstStyle>
            <a:lvl1pPr marL="0" indent="0" algn="ctr">
              <a:buNone/>
              <a:defRPr sz="893"/>
            </a:lvl1pPr>
          </a:lstStyle>
          <a:p>
            <a:r>
              <a:rPr lang="en-US"/>
              <a:t>1in x 11in Branded Side Bar</a:t>
            </a:r>
          </a:p>
        </p:txBody>
      </p:sp>
      <p:sp>
        <p:nvSpPr>
          <p:cNvPr id="4" name="Text Placeholder 3">
            <a:extLst>
              <a:ext uri="{FF2B5EF4-FFF2-40B4-BE49-F238E27FC236}">
                <a16:creationId xmlns:a16="http://schemas.microsoft.com/office/drawing/2014/main" id="{D5A46F32-04FE-F9AB-387D-C9363C4E2CC9}"/>
              </a:ext>
            </a:extLst>
          </p:cNvPr>
          <p:cNvSpPr>
            <a:spLocks noGrp="1"/>
          </p:cNvSpPr>
          <p:nvPr>
            <p:ph type="body" sz="half" idx="2"/>
          </p:nvPr>
        </p:nvSpPr>
        <p:spPr>
          <a:xfrm>
            <a:off x="1063840"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1" name="Text Placeholder 10">
            <a:extLst>
              <a:ext uri="{FF2B5EF4-FFF2-40B4-BE49-F238E27FC236}">
                <a16:creationId xmlns:a16="http://schemas.microsoft.com/office/drawing/2014/main" id="{978934C8-239E-AD2A-4313-CA7817048C3D}"/>
              </a:ext>
            </a:extLst>
          </p:cNvPr>
          <p:cNvSpPr>
            <a:spLocks noGrp="1"/>
          </p:cNvSpPr>
          <p:nvPr>
            <p:ph type="body" sz="quarter" idx="10" hasCustomPrompt="1"/>
          </p:nvPr>
        </p:nvSpPr>
        <p:spPr>
          <a:xfrm>
            <a:off x="-18294" y="448532"/>
            <a:ext cx="932694" cy="1310851"/>
          </a:xfrm>
        </p:spPr>
        <p:txBody>
          <a:bodyPr>
            <a:noAutofit/>
          </a:bodyPr>
          <a:lstStyle>
            <a:lvl1pPr marL="0" indent="0" algn="ctr">
              <a:buNone/>
              <a:defRPr sz="900">
                <a:latin typeface="Avenir Next LT Pro" panose="020B0504020202020204" pitchFamily="34" charset="0"/>
              </a:defRPr>
            </a:lvl1pPr>
            <a:lvl2pPr marL="291465" indent="0">
              <a:buNone/>
              <a:defRPr sz="1020">
                <a:latin typeface="Avenir Next LT Pro" panose="020B0504020202020204" pitchFamily="34" charset="0"/>
              </a:defRPr>
            </a:lvl2pPr>
            <a:lvl3pPr marL="582930" indent="0">
              <a:buNone/>
              <a:defRPr sz="893">
                <a:latin typeface="Avenir Next LT Pro" panose="020B0504020202020204" pitchFamily="34" charset="0"/>
              </a:defRPr>
            </a:lvl3pPr>
            <a:lvl4pPr marL="874395" indent="0">
              <a:buNone/>
              <a:defRPr sz="765">
                <a:latin typeface="Avenir Next LT Pro" panose="020B0504020202020204" pitchFamily="34" charset="0"/>
              </a:defRPr>
            </a:lvl4pPr>
            <a:lvl5pPr marL="1165860" indent="0">
              <a:buNone/>
              <a:defRPr sz="765">
                <a:latin typeface="Avenir Next LT Pro" panose="020B0504020202020204" pitchFamily="34" charset="0"/>
              </a:defRPr>
            </a:lvl5pPr>
          </a:lstStyle>
          <a:p>
            <a:pPr lvl="0"/>
            <a:r>
              <a:rPr lang="en-US"/>
              <a:t>Conversation Guide</a:t>
            </a:r>
          </a:p>
        </p:txBody>
      </p:sp>
      <p:sp>
        <p:nvSpPr>
          <p:cNvPr id="13" name="Text Placeholder 3">
            <a:extLst>
              <a:ext uri="{FF2B5EF4-FFF2-40B4-BE49-F238E27FC236}">
                <a16:creationId xmlns:a16="http://schemas.microsoft.com/office/drawing/2014/main" id="{F1FBD2FF-F05D-A797-13CA-5941B9F26614}"/>
              </a:ext>
            </a:extLst>
          </p:cNvPr>
          <p:cNvSpPr>
            <a:spLocks noGrp="1"/>
          </p:cNvSpPr>
          <p:nvPr>
            <p:ph type="body" sz="half" idx="11"/>
          </p:nvPr>
        </p:nvSpPr>
        <p:spPr>
          <a:xfrm>
            <a:off x="2367926"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5" name="Text Placeholder 3">
            <a:extLst>
              <a:ext uri="{FF2B5EF4-FFF2-40B4-BE49-F238E27FC236}">
                <a16:creationId xmlns:a16="http://schemas.microsoft.com/office/drawing/2014/main" id="{CE925237-E3D2-6163-84CB-57B7D1E05757}"/>
              </a:ext>
            </a:extLst>
          </p:cNvPr>
          <p:cNvSpPr>
            <a:spLocks noGrp="1"/>
          </p:cNvSpPr>
          <p:nvPr>
            <p:ph type="body" sz="half" idx="12"/>
          </p:nvPr>
        </p:nvSpPr>
        <p:spPr>
          <a:xfrm>
            <a:off x="3672012"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7" name="Text Placeholder 3">
            <a:extLst>
              <a:ext uri="{FF2B5EF4-FFF2-40B4-BE49-F238E27FC236}">
                <a16:creationId xmlns:a16="http://schemas.microsoft.com/office/drawing/2014/main" id="{71752AE7-704D-7A82-3151-5F3E9216CFCC}"/>
              </a:ext>
            </a:extLst>
          </p:cNvPr>
          <p:cNvSpPr>
            <a:spLocks noGrp="1"/>
          </p:cNvSpPr>
          <p:nvPr>
            <p:ph type="body" sz="half" idx="13"/>
          </p:nvPr>
        </p:nvSpPr>
        <p:spPr>
          <a:xfrm>
            <a:off x="4996668" y="2559201"/>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19" name="Text Placeholder 3">
            <a:extLst>
              <a:ext uri="{FF2B5EF4-FFF2-40B4-BE49-F238E27FC236}">
                <a16:creationId xmlns:a16="http://schemas.microsoft.com/office/drawing/2014/main" id="{0BC416D8-2D0C-E556-92BB-AD28E3DC3BBD}"/>
              </a:ext>
            </a:extLst>
          </p:cNvPr>
          <p:cNvSpPr>
            <a:spLocks noGrp="1"/>
          </p:cNvSpPr>
          <p:nvPr>
            <p:ph type="body" sz="half" idx="14"/>
          </p:nvPr>
        </p:nvSpPr>
        <p:spPr>
          <a:xfrm>
            <a:off x="6272225" y="2540745"/>
            <a:ext cx="1144468"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27" name="Text Placeholder 26">
            <a:extLst>
              <a:ext uri="{FF2B5EF4-FFF2-40B4-BE49-F238E27FC236}">
                <a16:creationId xmlns:a16="http://schemas.microsoft.com/office/drawing/2014/main" id="{0F748DF6-424F-94AC-EA1F-C0AC2A06C519}"/>
              </a:ext>
            </a:extLst>
          </p:cNvPr>
          <p:cNvSpPr>
            <a:spLocks noGrp="1"/>
          </p:cNvSpPr>
          <p:nvPr>
            <p:ph type="body" sz="quarter" idx="15"/>
          </p:nvPr>
        </p:nvSpPr>
        <p:spPr>
          <a:xfrm>
            <a:off x="1063784" y="1254993"/>
            <a:ext cx="1144468" cy="1180444"/>
          </a:xfrm>
        </p:spPr>
        <p:txBody>
          <a:bodyPr anchor="b"/>
          <a:lstStyle>
            <a:lvl1pPr marL="0" indent="0">
              <a:buNone/>
              <a:defRPr b="1"/>
            </a:lvl1pPr>
          </a:lstStyle>
          <a:p>
            <a:pPr lvl="0"/>
            <a:r>
              <a:rPr lang="en-US"/>
              <a:t>Click to edit Master text styles</a:t>
            </a:r>
          </a:p>
        </p:txBody>
      </p:sp>
      <p:sp>
        <p:nvSpPr>
          <p:cNvPr id="28" name="Text Placeholder 26">
            <a:extLst>
              <a:ext uri="{FF2B5EF4-FFF2-40B4-BE49-F238E27FC236}">
                <a16:creationId xmlns:a16="http://schemas.microsoft.com/office/drawing/2014/main" id="{64C7BFBD-FA4A-1C5A-EF9B-80F36BBB8680}"/>
              </a:ext>
            </a:extLst>
          </p:cNvPr>
          <p:cNvSpPr>
            <a:spLocks noGrp="1"/>
          </p:cNvSpPr>
          <p:nvPr>
            <p:ph type="body" sz="quarter" idx="16"/>
          </p:nvPr>
        </p:nvSpPr>
        <p:spPr>
          <a:xfrm>
            <a:off x="2367926" y="1254993"/>
            <a:ext cx="1144468" cy="1180444"/>
          </a:xfrm>
        </p:spPr>
        <p:txBody>
          <a:bodyPr anchor="b"/>
          <a:lstStyle>
            <a:lvl1pPr marL="0" indent="0">
              <a:buNone/>
              <a:defRPr b="1"/>
            </a:lvl1pPr>
          </a:lstStyle>
          <a:p>
            <a:pPr lvl="0"/>
            <a:r>
              <a:rPr lang="en-US"/>
              <a:t>Click to edit Master text styles</a:t>
            </a:r>
          </a:p>
        </p:txBody>
      </p:sp>
      <p:sp>
        <p:nvSpPr>
          <p:cNvPr id="29" name="Text Placeholder 26">
            <a:extLst>
              <a:ext uri="{FF2B5EF4-FFF2-40B4-BE49-F238E27FC236}">
                <a16:creationId xmlns:a16="http://schemas.microsoft.com/office/drawing/2014/main" id="{EC9333F1-87B0-C810-BF04-57FFC3CA7144}"/>
              </a:ext>
            </a:extLst>
          </p:cNvPr>
          <p:cNvSpPr>
            <a:spLocks noGrp="1"/>
          </p:cNvSpPr>
          <p:nvPr>
            <p:ph type="body" sz="quarter" idx="17"/>
          </p:nvPr>
        </p:nvSpPr>
        <p:spPr>
          <a:xfrm>
            <a:off x="3672012" y="1254993"/>
            <a:ext cx="1144468" cy="1180444"/>
          </a:xfrm>
        </p:spPr>
        <p:txBody>
          <a:bodyPr anchor="b"/>
          <a:lstStyle>
            <a:lvl1pPr marL="0" indent="0">
              <a:buNone/>
              <a:defRPr b="1"/>
            </a:lvl1pPr>
          </a:lstStyle>
          <a:p>
            <a:pPr lvl="0"/>
            <a:r>
              <a:rPr lang="en-US"/>
              <a:t>Click to edit Master text styles</a:t>
            </a:r>
          </a:p>
        </p:txBody>
      </p:sp>
      <p:sp>
        <p:nvSpPr>
          <p:cNvPr id="30" name="Text Placeholder 26">
            <a:extLst>
              <a:ext uri="{FF2B5EF4-FFF2-40B4-BE49-F238E27FC236}">
                <a16:creationId xmlns:a16="http://schemas.microsoft.com/office/drawing/2014/main" id="{515698E0-A8C0-D8A4-1734-3DBA18D81D52}"/>
              </a:ext>
            </a:extLst>
          </p:cNvPr>
          <p:cNvSpPr>
            <a:spLocks noGrp="1"/>
          </p:cNvSpPr>
          <p:nvPr>
            <p:ph type="body" sz="quarter" idx="18"/>
          </p:nvPr>
        </p:nvSpPr>
        <p:spPr>
          <a:xfrm>
            <a:off x="4996668" y="1254993"/>
            <a:ext cx="1144468" cy="1180444"/>
          </a:xfrm>
        </p:spPr>
        <p:txBody>
          <a:bodyPr anchor="b"/>
          <a:lstStyle>
            <a:lvl1pPr marL="0" indent="0">
              <a:buNone/>
              <a:defRPr b="1"/>
            </a:lvl1pPr>
          </a:lstStyle>
          <a:p>
            <a:pPr lvl="0"/>
            <a:r>
              <a:rPr lang="en-US"/>
              <a:t>Click to edit Master text styles</a:t>
            </a:r>
          </a:p>
        </p:txBody>
      </p:sp>
      <p:sp>
        <p:nvSpPr>
          <p:cNvPr id="31" name="Text Placeholder 26">
            <a:extLst>
              <a:ext uri="{FF2B5EF4-FFF2-40B4-BE49-F238E27FC236}">
                <a16:creationId xmlns:a16="http://schemas.microsoft.com/office/drawing/2014/main" id="{58018B93-DD7D-092B-B2BC-91F33BD6DE77}"/>
              </a:ext>
            </a:extLst>
          </p:cNvPr>
          <p:cNvSpPr>
            <a:spLocks noGrp="1"/>
          </p:cNvSpPr>
          <p:nvPr>
            <p:ph type="body" sz="quarter" idx="19"/>
          </p:nvPr>
        </p:nvSpPr>
        <p:spPr>
          <a:xfrm>
            <a:off x="6272225" y="1254993"/>
            <a:ext cx="1144468" cy="1180444"/>
          </a:xfrm>
        </p:spPr>
        <p:txBody>
          <a:bodyPr anchor="b"/>
          <a:lstStyle>
            <a:lvl1pPr marL="0" indent="0">
              <a:buNone/>
              <a:defRPr b="1"/>
            </a:lvl1pPr>
          </a:lstStyle>
          <a:p>
            <a:pPr lvl="0"/>
            <a:r>
              <a:rPr lang="en-US"/>
              <a:t>Click to edit Master text styles</a:t>
            </a:r>
          </a:p>
        </p:txBody>
      </p:sp>
      <p:sp>
        <p:nvSpPr>
          <p:cNvPr id="3" name="Content Placeholder 2">
            <a:extLst>
              <a:ext uri="{FF2B5EF4-FFF2-40B4-BE49-F238E27FC236}">
                <a16:creationId xmlns:a16="http://schemas.microsoft.com/office/drawing/2014/main" id="{D6E07A4F-5FA8-0605-D09F-0F44B9C0C695}"/>
              </a:ext>
            </a:extLst>
          </p:cNvPr>
          <p:cNvSpPr>
            <a:spLocks noGrp="1"/>
          </p:cNvSpPr>
          <p:nvPr>
            <p:ph sz="quarter" idx="22" hasCustomPrompt="1"/>
          </p:nvPr>
        </p:nvSpPr>
        <p:spPr>
          <a:xfrm>
            <a:off x="1063646" y="8416926"/>
            <a:ext cx="6353532" cy="1320164"/>
          </a:xfrm>
        </p:spPr>
        <p:txBody>
          <a:bodyPr anchor="ctr">
            <a:normAutofit/>
          </a:bodyPr>
          <a:lstStyle>
            <a:lvl1pPr marL="0" indent="0">
              <a:buNone/>
              <a:defRPr sz="1020"/>
            </a:lvl1pPr>
          </a:lstStyle>
          <a:p>
            <a:pPr lvl="0"/>
            <a:r>
              <a:rPr lang="en-US"/>
              <a:t>Extra things here</a:t>
            </a:r>
          </a:p>
        </p:txBody>
      </p:sp>
      <p:sp>
        <p:nvSpPr>
          <p:cNvPr id="2" name="Content Placeholder 34">
            <a:extLst>
              <a:ext uri="{FF2B5EF4-FFF2-40B4-BE49-F238E27FC236}">
                <a16:creationId xmlns:a16="http://schemas.microsoft.com/office/drawing/2014/main" id="{4CFCF174-C7EF-E798-257F-CE14B51E8ED0}"/>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6" name="Title 6">
            <a:extLst>
              <a:ext uri="{FF2B5EF4-FFF2-40B4-BE49-F238E27FC236}">
                <a16:creationId xmlns:a16="http://schemas.microsoft.com/office/drawing/2014/main" id="{7ABB3663-C0DD-5299-9F71-F02CC8782771}"/>
              </a:ext>
            </a:extLst>
          </p:cNvPr>
          <p:cNvSpPr>
            <a:spLocks noGrp="1"/>
          </p:cNvSpPr>
          <p:nvPr>
            <p:ph type="title"/>
          </p:nvPr>
        </p:nvSpPr>
        <p:spPr>
          <a:xfrm>
            <a:off x="1063646" y="408286"/>
            <a:ext cx="5396977" cy="815532"/>
          </a:xfrm>
        </p:spPr>
        <p:txBody>
          <a:bodyPr anchor="b"/>
          <a:lstStyle>
            <a:lvl1pPr>
              <a:defRPr b="1">
                <a:latin typeface="Avenir Next LT Pro" panose="020B0504020202020204" pitchFamily="34" charset="0"/>
              </a:defRPr>
            </a:lvl1pPr>
          </a:lstStyle>
          <a:p>
            <a:r>
              <a:rPr lang="en-US"/>
              <a:t>Click to edit Master title style</a:t>
            </a:r>
          </a:p>
        </p:txBody>
      </p:sp>
    </p:spTree>
    <p:extLst>
      <p:ext uri="{BB962C8B-B14F-4D97-AF65-F5344CB8AC3E}">
        <p14:creationId xmlns:p14="http://schemas.microsoft.com/office/powerpoint/2010/main" val="4083677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6 Section + Icons + Bottom Ba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9F2BD85-05A8-95E4-5DE9-B6876135FE8A}"/>
              </a:ext>
            </a:extLst>
          </p:cNvPr>
          <p:cNvSpPr>
            <a:spLocks noGrp="1"/>
          </p:cNvSpPr>
          <p:nvPr>
            <p:ph type="pic" sz="quarter" idx="10" hasCustomPrompt="1"/>
          </p:nvPr>
        </p:nvSpPr>
        <p:spPr>
          <a:xfrm>
            <a:off x="0" y="9372600"/>
            <a:ext cx="7772400" cy="685800"/>
          </a:xfrm>
        </p:spPr>
        <p:txBody>
          <a:bodyPr anchor="ctr">
            <a:normAutofit/>
          </a:bodyPr>
          <a:lstStyle>
            <a:lvl1pPr marL="0" indent="0" algn="ctr">
              <a:buNone/>
              <a:defRPr sz="893"/>
            </a:lvl1pPr>
          </a:lstStyle>
          <a:p>
            <a:r>
              <a:rPr lang="en-US"/>
              <a:t>8.5in x 0.75in  branded bottom</a:t>
            </a:r>
          </a:p>
        </p:txBody>
      </p:sp>
      <p:sp>
        <p:nvSpPr>
          <p:cNvPr id="15" name="Picture Placeholder 14">
            <a:extLst>
              <a:ext uri="{FF2B5EF4-FFF2-40B4-BE49-F238E27FC236}">
                <a16:creationId xmlns:a16="http://schemas.microsoft.com/office/drawing/2014/main" id="{10B352BA-A872-2B37-60B9-4C4838C9E5C8}"/>
              </a:ext>
            </a:extLst>
          </p:cNvPr>
          <p:cNvSpPr>
            <a:spLocks noGrp="1"/>
          </p:cNvSpPr>
          <p:nvPr>
            <p:ph type="pic" sz="quarter" idx="21" hasCustomPrompt="1"/>
          </p:nvPr>
        </p:nvSpPr>
        <p:spPr>
          <a:xfrm>
            <a:off x="363198" y="1372553"/>
            <a:ext cx="731520" cy="731520"/>
          </a:xfrm>
        </p:spPr>
        <p:txBody>
          <a:bodyPr anchor="ctr">
            <a:normAutofit/>
          </a:bodyPr>
          <a:lstStyle>
            <a:lvl1pPr marL="0" indent="0">
              <a:buNone/>
              <a:defRPr sz="1148"/>
            </a:lvl1pPr>
          </a:lstStyle>
          <a:p>
            <a:r>
              <a:rPr lang="en-US"/>
              <a:t>Icon</a:t>
            </a:r>
          </a:p>
        </p:txBody>
      </p:sp>
      <p:sp>
        <p:nvSpPr>
          <p:cNvPr id="16" name="Picture Placeholder 14">
            <a:extLst>
              <a:ext uri="{FF2B5EF4-FFF2-40B4-BE49-F238E27FC236}">
                <a16:creationId xmlns:a16="http://schemas.microsoft.com/office/drawing/2014/main" id="{5FEF531B-698D-B2CC-D053-34683206C6FE}"/>
              </a:ext>
            </a:extLst>
          </p:cNvPr>
          <p:cNvSpPr>
            <a:spLocks noGrp="1"/>
          </p:cNvSpPr>
          <p:nvPr>
            <p:ph type="pic" sz="quarter" idx="22" hasCustomPrompt="1"/>
          </p:nvPr>
        </p:nvSpPr>
        <p:spPr>
          <a:xfrm>
            <a:off x="363199" y="4000452"/>
            <a:ext cx="727651" cy="731520"/>
          </a:xfrm>
        </p:spPr>
        <p:txBody>
          <a:bodyPr anchor="ctr">
            <a:normAutofit/>
          </a:bodyPr>
          <a:lstStyle>
            <a:lvl1pPr marL="0" indent="0">
              <a:buNone/>
              <a:defRPr sz="1148"/>
            </a:lvl1pPr>
          </a:lstStyle>
          <a:p>
            <a:r>
              <a:rPr lang="en-US"/>
              <a:t>Icon</a:t>
            </a:r>
          </a:p>
        </p:txBody>
      </p:sp>
      <p:sp>
        <p:nvSpPr>
          <p:cNvPr id="17" name="Picture Placeholder 14">
            <a:extLst>
              <a:ext uri="{FF2B5EF4-FFF2-40B4-BE49-F238E27FC236}">
                <a16:creationId xmlns:a16="http://schemas.microsoft.com/office/drawing/2014/main" id="{69C414A6-6C6D-EAE8-EB19-91054C599DD5}"/>
              </a:ext>
            </a:extLst>
          </p:cNvPr>
          <p:cNvSpPr>
            <a:spLocks noGrp="1"/>
          </p:cNvSpPr>
          <p:nvPr>
            <p:ph type="pic" sz="quarter" idx="23" hasCustomPrompt="1"/>
          </p:nvPr>
        </p:nvSpPr>
        <p:spPr>
          <a:xfrm>
            <a:off x="363199" y="6628349"/>
            <a:ext cx="727651" cy="731520"/>
          </a:xfrm>
        </p:spPr>
        <p:txBody>
          <a:bodyPr anchor="ctr">
            <a:normAutofit/>
          </a:bodyPr>
          <a:lstStyle>
            <a:lvl1pPr marL="0" indent="0">
              <a:buNone/>
              <a:defRPr sz="1148"/>
            </a:lvl1pPr>
          </a:lstStyle>
          <a:p>
            <a:r>
              <a:rPr lang="en-US"/>
              <a:t>Icon</a:t>
            </a:r>
          </a:p>
        </p:txBody>
      </p:sp>
      <p:sp>
        <p:nvSpPr>
          <p:cNvPr id="19" name="Text Placeholder 18">
            <a:extLst>
              <a:ext uri="{FF2B5EF4-FFF2-40B4-BE49-F238E27FC236}">
                <a16:creationId xmlns:a16="http://schemas.microsoft.com/office/drawing/2014/main" id="{01DCBE15-BAA0-3892-FD91-13FED0D0DC69}"/>
              </a:ext>
            </a:extLst>
          </p:cNvPr>
          <p:cNvSpPr>
            <a:spLocks noGrp="1"/>
          </p:cNvSpPr>
          <p:nvPr>
            <p:ph type="body" sz="quarter" idx="24"/>
          </p:nvPr>
        </p:nvSpPr>
        <p:spPr>
          <a:xfrm>
            <a:off x="1128295" y="1372553"/>
            <a:ext cx="2871996" cy="2616256"/>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24" name="Text Placeholder 18">
            <a:extLst>
              <a:ext uri="{FF2B5EF4-FFF2-40B4-BE49-F238E27FC236}">
                <a16:creationId xmlns:a16="http://schemas.microsoft.com/office/drawing/2014/main" id="{83D4E9B3-37DC-2F1A-D332-4AE38287B18D}"/>
              </a:ext>
            </a:extLst>
          </p:cNvPr>
          <p:cNvSpPr>
            <a:spLocks noGrp="1"/>
          </p:cNvSpPr>
          <p:nvPr>
            <p:ph type="body" sz="quarter" idx="27"/>
          </p:nvPr>
        </p:nvSpPr>
        <p:spPr>
          <a:xfrm>
            <a:off x="1128295" y="4000452"/>
            <a:ext cx="2871996" cy="2616256"/>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25" name="Text Placeholder 18">
            <a:extLst>
              <a:ext uri="{FF2B5EF4-FFF2-40B4-BE49-F238E27FC236}">
                <a16:creationId xmlns:a16="http://schemas.microsoft.com/office/drawing/2014/main" id="{053B32F5-EF8D-B2AF-50CF-3F030765E5FF}"/>
              </a:ext>
            </a:extLst>
          </p:cNvPr>
          <p:cNvSpPr>
            <a:spLocks noGrp="1"/>
          </p:cNvSpPr>
          <p:nvPr>
            <p:ph type="body" sz="quarter" idx="28"/>
          </p:nvPr>
        </p:nvSpPr>
        <p:spPr>
          <a:xfrm>
            <a:off x="1128295" y="6628349"/>
            <a:ext cx="2871996" cy="2616256"/>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26" name="Picture Placeholder 14">
            <a:extLst>
              <a:ext uri="{FF2B5EF4-FFF2-40B4-BE49-F238E27FC236}">
                <a16:creationId xmlns:a16="http://schemas.microsoft.com/office/drawing/2014/main" id="{7EB72998-0636-D767-17FC-32FC67E5EB91}"/>
              </a:ext>
            </a:extLst>
          </p:cNvPr>
          <p:cNvSpPr>
            <a:spLocks noGrp="1"/>
          </p:cNvSpPr>
          <p:nvPr>
            <p:ph type="pic" sz="quarter" idx="29" hasCustomPrompt="1"/>
          </p:nvPr>
        </p:nvSpPr>
        <p:spPr>
          <a:xfrm>
            <a:off x="4037736" y="1372553"/>
            <a:ext cx="731520" cy="731520"/>
          </a:xfrm>
        </p:spPr>
        <p:txBody>
          <a:bodyPr anchor="ctr">
            <a:normAutofit/>
          </a:bodyPr>
          <a:lstStyle>
            <a:lvl1pPr marL="0" indent="0">
              <a:buNone/>
              <a:defRPr sz="1148"/>
            </a:lvl1pPr>
          </a:lstStyle>
          <a:p>
            <a:r>
              <a:rPr lang="en-US"/>
              <a:t>Icon</a:t>
            </a:r>
          </a:p>
        </p:txBody>
      </p:sp>
      <p:sp>
        <p:nvSpPr>
          <p:cNvPr id="27" name="Picture Placeholder 14">
            <a:extLst>
              <a:ext uri="{FF2B5EF4-FFF2-40B4-BE49-F238E27FC236}">
                <a16:creationId xmlns:a16="http://schemas.microsoft.com/office/drawing/2014/main" id="{5978547A-D729-1F5A-C4FC-4482AD413443}"/>
              </a:ext>
            </a:extLst>
          </p:cNvPr>
          <p:cNvSpPr>
            <a:spLocks noGrp="1"/>
          </p:cNvSpPr>
          <p:nvPr>
            <p:ph type="pic" sz="quarter" idx="30" hasCustomPrompt="1"/>
          </p:nvPr>
        </p:nvSpPr>
        <p:spPr>
          <a:xfrm>
            <a:off x="4037737" y="4000452"/>
            <a:ext cx="727651" cy="731520"/>
          </a:xfrm>
        </p:spPr>
        <p:txBody>
          <a:bodyPr anchor="ctr">
            <a:normAutofit/>
          </a:bodyPr>
          <a:lstStyle>
            <a:lvl1pPr marL="0" indent="0">
              <a:buNone/>
              <a:defRPr sz="1148"/>
            </a:lvl1pPr>
          </a:lstStyle>
          <a:p>
            <a:r>
              <a:rPr lang="en-US"/>
              <a:t>Icon</a:t>
            </a:r>
          </a:p>
        </p:txBody>
      </p:sp>
      <p:sp>
        <p:nvSpPr>
          <p:cNvPr id="28" name="Picture Placeholder 14">
            <a:extLst>
              <a:ext uri="{FF2B5EF4-FFF2-40B4-BE49-F238E27FC236}">
                <a16:creationId xmlns:a16="http://schemas.microsoft.com/office/drawing/2014/main" id="{54CC656E-3FBC-A206-9018-2223D6EE6329}"/>
              </a:ext>
            </a:extLst>
          </p:cNvPr>
          <p:cNvSpPr>
            <a:spLocks noGrp="1"/>
          </p:cNvSpPr>
          <p:nvPr>
            <p:ph type="pic" sz="quarter" idx="31" hasCustomPrompt="1"/>
          </p:nvPr>
        </p:nvSpPr>
        <p:spPr>
          <a:xfrm>
            <a:off x="4037737" y="6628349"/>
            <a:ext cx="727651" cy="731520"/>
          </a:xfrm>
        </p:spPr>
        <p:txBody>
          <a:bodyPr anchor="ctr">
            <a:normAutofit/>
          </a:bodyPr>
          <a:lstStyle>
            <a:lvl1pPr marL="0" indent="0">
              <a:buNone/>
              <a:defRPr sz="1148"/>
            </a:lvl1pPr>
          </a:lstStyle>
          <a:p>
            <a:r>
              <a:rPr lang="en-US"/>
              <a:t>Icon</a:t>
            </a:r>
          </a:p>
        </p:txBody>
      </p:sp>
      <p:sp>
        <p:nvSpPr>
          <p:cNvPr id="29" name="Text Placeholder 18">
            <a:extLst>
              <a:ext uri="{FF2B5EF4-FFF2-40B4-BE49-F238E27FC236}">
                <a16:creationId xmlns:a16="http://schemas.microsoft.com/office/drawing/2014/main" id="{77564B5D-D657-B9B3-CC4C-CBAC566954FB}"/>
              </a:ext>
            </a:extLst>
          </p:cNvPr>
          <p:cNvSpPr>
            <a:spLocks noGrp="1"/>
          </p:cNvSpPr>
          <p:nvPr>
            <p:ph type="body" sz="quarter" idx="32"/>
          </p:nvPr>
        </p:nvSpPr>
        <p:spPr>
          <a:xfrm>
            <a:off x="4802833" y="1372553"/>
            <a:ext cx="2871996" cy="2616256"/>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30" name="Text Placeholder 18">
            <a:extLst>
              <a:ext uri="{FF2B5EF4-FFF2-40B4-BE49-F238E27FC236}">
                <a16:creationId xmlns:a16="http://schemas.microsoft.com/office/drawing/2014/main" id="{669E6EB4-058A-9B58-AD59-A3DF1B3A4ADC}"/>
              </a:ext>
            </a:extLst>
          </p:cNvPr>
          <p:cNvSpPr>
            <a:spLocks noGrp="1"/>
          </p:cNvSpPr>
          <p:nvPr>
            <p:ph type="body" sz="quarter" idx="33"/>
          </p:nvPr>
        </p:nvSpPr>
        <p:spPr>
          <a:xfrm>
            <a:off x="4802833" y="4000452"/>
            <a:ext cx="2871996" cy="2616256"/>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31" name="Text Placeholder 18">
            <a:extLst>
              <a:ext uri="{FF2B5EF4-FFF2-40B4-BE49-F238E27FC236}">
                <a16:creationId xmlns:a16="http://schemas.microsoft.com/office/drawing/2014/main" id="{D00145D0-35BC-75D7-5A4B-6A7498EBEA6A}"/>
              </a:ext>
            </a:extLst>
          </p:cNvPr>
          <p:cNvSpPr>
            <a:spLocks noGrp="1"/>
          </p:cNvSpPr>
          <p:nvPr>
            <p:ph type="body" sz="quarter" idx="34"/>
          </p:nvPr>
        </p:nvSpPr>
        <p:spPr>
          <a:xfrm>
            <a:off x="4802833" y="6628349"/>
            <a:ext cx="2871996" cy="2616256"/>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2" name="Content Placeholder 34">
            <a:extLst>
              <a:ext uri="{FF2B5EF4-FFF2-40B4-BE49-F238E27FC236}">
                <a16:creationId xmlns:a16="http://schemas.microsoft.com/office/drawing/2014/main" id="{2CB22BAD-92EC-1E16-8C72-E573BC954BAD}"/>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Tree>
    <p:extLst>
      <p:ext uri="{BB962C8B-B14F-4D97-AF65-F5344CB8AC3E}">
        <p14:creationId xmlns:p14="http://schemas.microsoft.com/office/powerpoint/2010/main" val="3085728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6 Rows + Bottom Bar">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1DCBE15-BAA0-3892-FD91-13FED0D0DC69}"/>
              </a:ext>
            </a:extLst>
          </p:cNvPr>
          <p:cNvSpPr>
            <a:spLocks noGrp="1"/>
          </p:cNvSpPr>
          <p:nvPr>
            <p:ph type="body" sz="quarter" idx="24"/>
          </p:nvPr>
        </p:nvSpPr>
        <p:spPr>
          <a:xfrm>
            <a:off x="181702" y="1335648"/>
            <a:ext cx="7467244" cy="1261198"/>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24" name="Text Placeholder 18">
            <a:extLst>
              <a:ext uri="{FF2B5EF4-FFF2-40B4-BE49-F238E27FC236}">
                <a16:creationId xmlns:a16="http://schemas.microsoft.com/office/drawing/2014/main" id="{83D4E9B3-37DC-2F1A-D332-4AE38287B18D}"/>
              </a:ext>
            </a:extLst>
          </p:cNvPr>
          <p:cNvSpPr>
            <a:spLocks noGrp="1"/>
          </p:cNvSpPr>
          <p:nvPr>
            <p:ph type="body" sz="quarter" idx="27"/>
          </p:nvPr>
        </p:nvSpPr>
        <p:spPr>
          <a:xfrm>
            <a:off x="181702" y="2700006"/>
            <a:ext cx="7467244" cy="1261198"/>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25" name="Text Placeholder 18">
            <a:extLst>
              <a:ext uri="{FF2B5EF4-FFF2-40B4-BE49-F238E27FC236}">
                <a16:creationId xmlns:a16="http://schemas.microsoft.com/office/drawing/2014/main" id="{053B32F5-EF8D-B2AF-50CF-3F030765E5FF}"/>
              </a:ext>
            </a:extLst>
          </p:cNvPr>
          <p:cNvSpPr>
            <a:spLocks noGrp="1"/>
          </p:cNvSpPr>
          <p:nvPr>
            <p:ph type="body" sz="quarter" idx="28"/>
          </p:nvPr>
        </p:nvSpPr>
        <p:spPr>
          <a:xfrm>
            <a:off x="181702" y="4042847"/>
            <a:ext cx="7467244" cy="1261198"/>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2" name="Text Placeholder 18">
            <a:extLst>
              <a:ext uri="{FF2B5EF4-FFF2-40B4-BE49-F238E27FC236}">
                <a16:creationId xmlns:a16="http://schemas.microsoft.com/office/drawing/2014/main" id="{40648152-2567-3CD3-7C2A-F181EF6318C4}"/>
              </a:ext>
            </a:extLst>
          </p:cNvPr>
          <p:cNvSpPr>
            <a:spLocks noGrp="1"/>
          </p:cNvSpPr>
          <p:nvPr>
            <p:ph type="body" sz="quarter" idx="29"/>
          </p:nvPr>
        </p:nvSpPr>
        <p:spPr>
          <a:xfrm>
            <a:off x="181702" y="5405704"/>
            <a:ext cx="7467244" cy="1261198"/>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3" name="Text Placeholder 18">
            <a:extLst>
              <a:ext uri="{FF2B5EF4-FFF2-40B4-BE49-F238E27FC236}">
                <a16:creationId xmlns:a16="http://schemas.microsoft.com/office/drawing/2014/main" id="{8B9AD197-5195-70D8-EA56-B8AF121B6EE7}"/>
              </a:ext>
            </a:extLst>
          </p:cNvPr>
          <p:cNvSpPr>
            <a:spLocks noGrp="1"/>
          </p:cNvSpPr>
          <p:nvPr>
            <p:ph type="body" sz="quarter" idx="30"/>
          </p:nvPr>
        </p:nvSpPr>
        <p:spPr>
          <a:xfrm>
            <a:off x="181702" y="6768561"/>
            <a:ext cx="7467244" cy="1261198"/>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4" name="Text Placeholder 18">
            <a:extLst>
              <a:ext uri="{FF2B5EF4-FFF2-40B4-BE49-F238E27FC236}">
                <a16:creationId xmlns:a16="http://schemas.microsoft.com/office/drawing/2014/main" id="{2AD97E01-731B-ACE2-F617-29D4AF451D34}"/>
              </a:ext>
            </a:extLst>
          </p:cNvPr>
          <p:cNvSpPr>
            <a:spLocks noGrp="1"/>
          </p:cNvSpPr>
          <p:nvPr>
            <p:ph type="body" sz="quarter" idx="31"/>
          </p:nvPr>
        </p:nvSpPr>
        <p:spPr>
          <a:xfrm>
            <a:off x="181702" y="8111402"/>
            <a:ext cx="7467244" cy="1261198"/>
          </a:xfrm>
        </p:spPr>
        <p:txBody>
          <a:bodyPr>
            <a:noAutofit/>
          </a:bodyPr>
          <a:lstStyle>
            <a:lvl1pPr>
              <a:defRPr sz="1020"/>
            </a:lvl1pPr>
            <a:lvl2pPr>
              <a:defRPr sz="893"/>
            </a:lvl2pPr>
            <a:lvl3pPr>
              <a:defRPr sz="765"/>
            </a:lvl3pPr>
            <a:lvl4pPr>
              <a:defRPr sz="701"/>
            </a:lvl4pPr>
            <a:lvl5pPr>
              <a:defRPr sz="701"/>
            </a:lvl5pPr>
          </a:lstStyle>
          <a:p>
            <a:pPr lvl="0"/>
            <a:r>
              <a:rPr lang="en-US"/>
              <a:t>Click to edit Master text styles</a:t>
            </a:r>
          </a:p>
          <a:p>
            <a:pPr lvl="1"/>
            <a:r>
              <a:rPr lang="en-US"/>
              <a:t>Second level</a:t>
            </a:r>
          </a:p>
        </p:txBody>
      </p:sp>
      <p:sp>
        <p:nvSpPr>
          <p:cNvPr id="5" name="Picture Placeholder 10">
            <a:extLst>
              <a:ext uri="{FF2B5EF4-FFF2-40B4-BE49-F238E27FC236}">
                <a16:creationId xmlns:a16="http://schemas.microsoft.com/office/drawing/2014/main" id="{F7DF1DEE-362E-AF65-7081-2763F4C51CD5}"/>
              </a:ext>
            </a:extLst>
          </p:cNvPr>
          <p:cNvSpPr>
            <a:spLocks noGrp="1"/>
          </p:cNvSpPr>
          <p:nvPr>
            <p:ph type="pic" sz="quarter" idx="10" hasCustomPrompt="1"/>
          </p:nvPr>
        </p:nvSpPr>
        <p:spPr>
          <a:xfrm>
            <a:off x="0" y="9372600"/>
            <a:ext cx="7772400" cy="685800"/>
          </a:xfrm>
        </p:spPr>
        <p:txBody>
          <a:bodyPr anchor="ctr">
            <a:normAutofit/>
          </a:bodyPr>
          <a:lstStyle>
            <a:lvl1pPr marL="0" indent="0" algn="ctr">
              <a:buNone/>
              <a:defRPr sz="893"/>
            </a:lvl1pPr>
          </a:lstStyle>
          <a:p>
            <a:r>
              <a:rPr lang="en-US"/>
              <a:t>8.5in x 0.75in  branded bottom</a:t>
            </a:r>
          </a:p>
        </p:txBody>
      </p:sp>
      <p:sp>
        <p:nvSpPr>
          <p:cNvPr id="6" name="Content Placeholder 34">
            <a:extLst>
              <a:ext uri="{FF2B5EF4-FFF2-40B4-BE49-F238E27FC236}">
                <a16:creationId xmlns:a16="http://schemas.microsoft.com/office/drawing/2014/main" id="{3B1B4F09-9B83-2E9A-033B-4D93EFA3CD50}"/>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7" name="Title 6">
            <a:extLst>
              <a:ext uri="{FF2B5EF4-FFF2-40B4-BE49-F238E27FC236}">
                <a16:creationId xmlns:a16="http://schemas.microsoft.com/office/drawing/2014/main" id="{ABABCB8A-9E00-A26D-B6A1-B33989F31C6F}"/>
              </a:ext>
            </a:extLst>
          </p:cNvPr>
          <p:cNvSpPr>
            <a:spLocks noGrp="1"/>
          </p:cNvSpPr>
          <p:nvPr>
            <p:ph type="title"/>
          </p:nvPr>
        </p:nvSpPr>
        <p:spPr>
          <a:xfrm>
            <a:off x="181702" y="520117"/>
            <a:ext cx="5396977" cy="815532"/>
          </a:xfrm>
        </p:spPr>
        <p:txBody>
          <a:bodyPr anchor="b"/>
          <a:lstStyle>
            <a:lvl1pPr>
              <a:defRPr b="1">
                <a:latin typeface="Avenir Next LT Pro" panose="020B0504020202020204" pitchFamily="34" charset="0"/>
              </a:defRPr>
            </a:lvl1pPr>
          </a:lstStyle>
          <a:p>
            <a:r>
              <a:rPr lang="en-US"/>
              <a:t>Click to edit Master title style</a:t>
            </a:r>
          </a:p>
        </p:txBody>
      </p:sp>
    </p:spTree>
    <p:extLst>
      <p:ext uri="{BB962C8B-B14F-4D97-AF65-F5344CB8AC3E}">
        <p14:creationId xmlns:p14="http://schemas.microsoft.com/office/powerpoint/2010/main" val="1732460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Image + Sidebar + 2 paragraphs + Table">
    <p:spTree>
      <p:nvGrpSpPr>
        <p:cNvPr id="1" name=""/>
        <p:cNvGrpSpPr/>
        <p:nvPr/>
      </p:nvGrpSpPr>
      <p:grpSpPr>
        <a:xfrm>
          <a:off x="0" y="0"/>
          <a:ext cx="0" cy="0"/>
          <a:chOff x="0" y="0"/>
          <a:chExt cx="0" cy="0"/>
        </a:xfrm>
      </p:grpSpPr>
      <p:sp>
        <p:nvSpPr>
          <p:cNvPr id="6" name="Content Placeholder 34">
            <a:extLst>
              <a:ext uri="{FF2B5EF4-FFF2-40B4-BE49-F238E27FC236}">
                <a16:creationId xmlns:a16="http://schemas.microsoft.com/office/drawing/2014/main" id="{4D7DEB9C-33F4-15E2-6D6B-A8E0514D88A9}"/>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7" name="Picture Placeholder 38">
            <a:extLst>
              <a:ext uri="{FF2B5EF4-FFF2-40B4-BE49-F238E27FC236}">
                <a16:creationId xmlns:a16="http://schemas.microsoft.com/office/drawing/2014/main" id="{F419CEF5-AF7E-96DD-0176-994206A9941E}"/>
              </a:ext>
            </a:extLst>
          </p:cNvPr>
          <p:cNvSpPr>
            <a:spLocks noGrp="1"/>
          </p:cNvSpPr>
          <p:nvPr>
            <p:ph type="pic" sz="quarter" idx="21" hasCustomPrompt="1"/>
          </p:nvPr>
        </p:nvSpPr>
        <p:spPr>
          <a:xfrm>
            <a:off x="0" y="0"/>
            <a:ext cx="914400" cy="10058400"/>
          </a:xfrm>
        </p:spPr>
        <p:txBody>
          <a:bodyPr anchor="ctr">
            <a:normAutofit/>
          </a:bodyPr>
          <a:lstStyle>
            <a:lvl1pPr marL="0" indent="0" algn="ctr">
              <a:buNone/>
              <a:defRPr sz="893"/>
            </a:lvl1pPr>
          </a:lstStyle>
          <a:p>
            <a:r>
              <a:rPr lang="en-US"/>
              <a:t>1in x 11in Branded Side Bar</a:t>
            </a:r>
          </a:p>
        </p:txBody>
      </p:sp>
      <p:sp>
        <p:nvSpPr>
          <p:cNvPr id="8" name="Text Placeholder 18">
            <a:extLst>
              <a:ext uri="{FF2B5EF4-FFF2-40B4-BE49-F238E27FC236}">
                <a16:creationId xmlns:a16="http://schemas.microsoft.com/office/drawing/2014/main" id="{CDD0BDC7-D19F-D347-DAEA-26EC5D34C027}"/>
              </a:ext>
            </a:extLst>
          </p:cNvPr>
          <p:cNvSpPr>
            <a:spLocks noGrp="1"/>
          </p:cNvSpPr>
          <p:nvPr>
            <p:ph type="body" sz="quarter" idx="24"/>
          </p:nvPr>
        </p:nvSpPr>
        <p:spPr>
          <a:xfrm>
            <a:off x="1128295" y="2775341"/>
            <a:ext cx="6288398" cy="1594320"/>
          </a:xfrm>
        </p:spPr>
        <p:txBody>
          <a:bodyPr>
            <a:noAutofit/>
          </a:bodyPr>
          <a:lstStyle>
            <a:lvl1pPr marL="0" indent="0">
              <a:buNone/>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0" name="Text Placeholder 9">
            <a:extLst>
              <a:ext uri="{FF2B5EF4-FFF2-40B4-BE49-F238E27FC236}">
                <a16:creationId xmlns:a16="http://schemas.microsoft.com/office/drawing/2014/main" id="{94A6F426-8EF8-33B7-E96F-0B570750B23C}"/>
              </a:ext>
            </a:extLst>
          </p:cNvPr>
          <p:cNvSpPr>
            <a:spLocks noGrp="1"/>
          </p:cNvSpPr>
          <p:nvPr>
            <p:ph type="body" sz="quarter" idx="25"/>
          </p:nvPr>
        </p:nvSpPr>
        <p:spPr>
          <a:xfrm>
            <a:off x="1128295" y="2522651"/>
            <a:ext cx="2940050" cy="234950"/>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1" name="Text Placeholder 18">
            <a:extLst>
              <a:ext uri="{FF2B5EF4-FFF2-40B4-BE49-F238E27FC236}">
                <a16:creationId xmlns:a16="http://schemas.microsoft.com/office/drawing/2014/main" id="{11A4DE75-CDE8-0D47-1C71-578BB8C96336}"/>
              </a:ext>
            </a:extLst>
          </p:cNvPr>
          <p:cNvSpPr>
            <a:spLocks noGrp="1"/>
          </p:cNvSpPr>
          <p:nvPr>
            <p:ph type="body" sz="quarter" idx="26"/>
          </p:nvPr>
        </p:nvSpPr>
        <p:spPr>
          <a:xfrm>
            <a:off x="1128295" y="4702753"/>
            <a:ext cx="6288398" cy="1594320"/>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2" name="Text Placeholder 9">
            <a:extLst>
              <a:ext uri="{FF2B5EF4-FFF2-40B4-BE49-F238E27FC236}">
                <a16:creationId xmlns:a16="http://schemas.microsoft.com/office/drawing/2014/main" id="{F50C597D-3D2C-F6C3-5421-AC0533C0D567}"/>
              </a:ext>
            </a:extLst>
          </p:cNvPr>
          <p:cNvSpPr>
            <a:spLocks noGrp="1"/>
          </p:cNvSpPr>
          <p:nvPr>
            <p:ph type="body" sz="quarter" idx="27"/>
          </p:nvPr>
        </p:nvSpPr>
        <p:spPr>
          <a:xfrm>
            <a:off x="1128295" y="4450063"/>
            <a:ext cx="2940050" cy="234950"/>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4" name="Text Placeholder 9">
            <a:extLst>
              <a:ext uri="{FF2B5EF4-FFF2-40B4-BE49-F238E27FC236}">
                <a16:creationId xmlns:a16="http://schemas.microsoft.com/office/drawing/2014/main" id="{EC246C9B-53E8-00BB-2483-AA5959667630}"/>
              </a:ext>
            </a:extLst>
          </p:cNvPr>
          <p:cNvSpPr>
            <a:spLocks noGrp="1"/>
          </p:cNvSpPr>
          <p:nvPr>
            <p:ph type="body" sz="quarter" idx="29"/>
          </p:nvPr>
        </p:nvSpPr>
        <p:spPr>
          <a:xfrm>
            <a:off x="1128295" y="6377475"/>
            <a:ext cx="2940050" cy="234950"/>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6" name="Content Placeholder 15">
            <a:extLst>
              <a:ext uri="{FF2B5EF4-FFF2-40B4-BE49-F238E27FC236}">
                <a16:creationId xmlns:a16="http://schemas.microsoft.com/office/drawing/2014/main" id="{74620279-9796-63D2-A7B6-7B3655D39BB4}"/>
              </a:ext>
            </a:extLst>
          </p:cNvPr>
          <p:cNvSpPr>
            <a:spLocks noGrp="1"/>
          </p:cNvSpPr>
          <p:nvPr>
            <p:ph sz="quarter" idx="30"/>
          </p:nvPr>
        </p:nvSpPr>
        <p:spPr>
          <a:xfrm>
            <a:off x="1128606" y="6648564"/>
            <a:ext cx="6288087" cy="3163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7">
            <a:extLst>
              <a:ext uri="{FF2B5EF4-FFF2-40B4-BE49-F238E27FC236}">
                <a16:creationId xmlns:a16="http://schemas.microsoft.com/office/drawing/2014/main" id="{BA5B09D0-BB52-B163-856C-B460DE32EA0A}"/>
              </a:ext>
            </a:extLst>
          </p:cNvPr>
          <p:cNvSpPr>
            <a:spLocks noGrp="1"/>
          </p:cNvSpPr>
          <p:nvPr>
            <p:ph type="pic" sz="quarter" idx="31"/>
          </p:nvPr>
        </p:nvSpPr>
        <p:spPr>
          <a:xfrm>
            <a:off x="1111250" y="245948"/>
            <a:ext cx="6305550" cy="1951151"/>
          </a:xfrm>
        </p:spPr>
        <p:txBody>
          <a:bodyPr anchor="ctr"/>
          <a:lstStyle>
            <a:lvl1pPr marL="0" indent="0" algn="ctr">
              <a:buNone/>
              <a:defRPr/>
            </a:lvl1pPr>
          </a:lstStyle>
          <a:p>
            <a:endParaRPr lang="en-US"/>
          </a:p>
        </p:txBody>
      </p:sp>
      <p:sp>
        <p:nvSpPr>
          <p:cNvPr id="19" name="Text Placeholder 10">
            <a:extLst>
              <a:ext uri="{FF2B5EF4-FFF2-40B4-BE49-F238E27FC236}">
                <a16:creationId xmlns:a16="http://schemas.microsoft.com/office/drawing/2014/main" id="{A5CF7029-3CAE-481F-C04F-1E91F8F9DA7F}"/>
              </a:ext>
            </a:extLst>
          </p:cNvPr>
          <p:cNvSpPr>
            <a:spLocks noGrp="1"/>
          </p:cNvSpPr>
          <p:nvPr>
            <p:ph type="body" sz="quarter" idx="10" hasCustomPrompt="1"/>
          </p:nvPr>
        </p:nvSpPr>
        <p:spPr>
          <a:xfrm>
            <a:off x="0" y="473698"/>
            <a:ext cx="914400" cy="1310851"/>
          </a:xfrm>
        </p:spPr>
        <p:txBody>
          <a:bodyPr>
            <a:noAutofit/>
          </a:bodyPr>
          <a:lstStyle>
            <a:lvl1pPr marL="0" indent="0" algn="ctr">
              <a:buNone/>
              <a:defRPr sz="900">
                <a:latin typeface="Avenir Next LT Pro" panose="020B0504020202020204" pitchFamily="34" charset="0"/>
              </a:defRPr>
            </a:lvl1pPr>
            <a:lvl2pPr marL="291465" indent="0">
              <a:buNone/>
              <a:defRPr sz="1020">
                <a:latin typeface="Avenir Next LT Pro" panose="020B0504020202020204" pitchFamily="34" charset="0"/>
              </a:defRPr>
            </a:lvl2pPr>
            <a:lvl3pPr marL="582930" indent="0">
              <a:buNone/>
              <a:defRPr sz="893">
                <a:latin typeface="Avenir Next LT Pro" panose="020B0504020202020204" pitchFamily="34" charset="0"/>
              </a:defRPr>
            </a:lvl3pPr>
            <a:lvl4pPr marL="874395" indent="0">
              <a:buNone/>
              <a:defRPr sz="765">
                <a:latin typeface="Avenir Next LT Pro" panose="020B0504020202020204" pitchFamily="34" charset="0"/>
              </a:defRPr>
            </a:lvl4pPr>
            <a:lvl5pPr marL="1165860" indent="0">
              <a:buNone/>
              <a:defRPr sz="765">
                <a:latin typeface="Avenir Next LT Pro" panose="020B0504020202020204" pitchFamily="34" charset="0"/>
              </a:defRPr>
            </a:lvl5pPr>
          </a:lstStyle>
          <a:p>
            <a:pPr lvl="0"/>
            <a:r>
              <a:rPr lang="en-US"/>
              <a:t>Conversation Guide</a:t>
            </a:r>
          </a:p>
        </p:txBody>
      </p:sp>
    </p:spTree>
    <p:extLst>
      <p:ext uri="{BB962C8B-B14F-4D97-AF65-F5344CB8AC3E}">
        <p14:creationId xmlns:p14="http://schemas.microsoft.com/office/powerpoint/2010/main" val="1494715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Header Image + Sidebar + 2 paragraphs + Table">
    <p:spTree>
      <p:nvGrpSpPr>
        <p:cNvPr id="1" name=""/>
        <p:cNvGrpSpPr/>
        <p:nvPr/>
      </p:nvGrpSpPr>
      <p:grpSpPr>
        <a:xfrm>
          <a:off x="0" y="0"/>
          <a:ext cx="0" cy="0"/>
          <a:chOff x="0" y="0"/>
          <a:chExt cx="0" cy="0"/>
        </a:xfrm>
      </p:grpSpPr>
      <p:sp>
        <p:nvSpPr>
          <p:cNvPr id="6" name="Content Placeholder 34">
            <a:extLst>
              <a:ext uri="{FF2B5EF4-FFF2-40B4-BE49-F238E27FC236}">
                <a16:creationId xmlns:a16="http://schemas.microsoft.com/office/drawing/2014/main" id="{4D7DEB9C-33F4-15E2-6D6B-A8E0514D88A9}"/>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7" name="Picture Placeholder 38">
            <a:extLst>
              <a:ext uri="{FF2B5EF4-FFF2-40B4-BE49-F238E27FC236}">
                <a16:creationId xmlns:a16="http://schemas.microsoft.com/office/drawing/2014/main" id="{F419CEF5-AF7E-96DD-0176-994206A9941E}"/>
              </a:ext>
            </a:extLst>
          </p:cNvPr>
          <p:cNvSpPr>
            <a:spLocks noGrp="1"/>
          </p:cNvSpPr>
          <p:nvPr>
            <p:ph type="pic" sz="quarter" idx="21" hasCustomPrompt="1"/>
          </p:nvPr>
        </p:nvSpPr>
        <p:spPr>
          <a:xfrm>
            <a:off x="0" y="0"/>
            <a:ext cx="914400" cy="10058400"/>
          </a:xfrm>
        </p:spPr>
        <p:txBody>
          <a:bodyPr anchor="ctr">
            <a:normAutofit/>
          </a:bodyPr>
          <a:lstStyle>
            <a:lvl1pPr marL="0" indent="0" algn="ctr">
              <a:buNone/>
              <a:defRPr sz="893"/>
            </a:lvl1pPr>
          </a:lstStyle>
          <a:p>
            <a:r>
              <a:rPr lang="en-US"/>
              <a:t>1in x 11in Branded Side Bar</a:t>
            </a:r>
          </a:p>
        </p:txBody>
      </p:sp>
      <p:sp>
        <p:nvSpPr>
          <p:cNvPr id="8" name="Text Placeholder 18">
            <a:extLst>
              <a:ext uri="{FF2B5EF4-FFF2-40B4-BE49-F238E27FC236}">
                <a16:creationId xmlns:a16="http://schemas.microsoft.com/office/drawing/2014/main" id="{CDD0BDC7-D19F-D347-DAEA-26EC5D34C027}"/>
              </a:ext>
            </a:extLst>
          </p:cNvPr>
          <p:cNvSpPr>
            <a:spLocks noGrp="1"/>
          </p:cNvSpPr>
          <p:nvPr>
            <p:ph type="body" sz="quarter" idx="24"/>
          </p:nvPr>
        </p:nvSpPr>
        <p:spPr>
          <a:xfrm>
            <a:off x="1128295" y="2775341"/>
            <a:ext cx="6288398" cy="1594320"/>
          </a:xfrm>
        </p:spPr>
        <p:txBody>
          <a:bodyPr>
            <a:noAutofit/>
          </a:bodyPr>
          <a:lstStyle>
            <a:lvl1pPr marL="0" indent="0">
              <a:buNone/>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0" name="Text Placeholder 9">
            <a:extLst>
              <a:ext uri="{FF2B5EF4-FFF2-40B4-BE49-F238E27FC236}">
                <a16:creationId xmlns:a16="http://schemas.microsoft.com/office/drawing/2014/main" id="{94A6F426-8EF8-33B7-E96F-0B570750B23C}"/>
              </a:ext>
            </a:extLst>
          </p:cNvPr>
          <p:cNvSpPr>
            <a:spLocks noGrp="1"/>
          </p:cNvSpPr>
          <p:nvPr>
            <p:ph type="body" sz="quarter" idx="25"/>
          </p:nvPr>
        </p:nvSpPr>
        <p:spPr>
          <a:xfrm>
            <a:off x="1128295" y="2522651"/>
            <a:ext cx="2940050" cy="234950"/>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1" name="Text Placeholder 18">
            <a:extLst>
              <a:ext uri="{FF2B5EF4-FFF2-40B4-BE49-F238E27FC236}">
                <a16:creationId xmlns:a16="http://schemas.microsoft.com/office/drawing/2014/main" id="{11A4DE75-CDE8-0D47-1C71-578BB8C96336}"/>
              </a:ext>
            </a:extLst>
          </p:cNvPr>
          <p:cNvSpPr>
            <a:spLocks noGrp="1"/>
          </p:cNvSpPr>
          <p:nvPr>
            <p:ph type="body" sz="quarter" idx="26"/>
          </p:nvPr>
        </p:nvSpPr>
        <p:spPr>
          <a:xfrm>
            <a:off x="1128295" y="4702753"/>
            <a:ext cx="6288398" cy="1594320"/>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2" name="Text Placeholder 9">
            <a:extLst>
              <a:ext uri="{FF2B5EF4-FFF2-40B4-BE49-F238E27FC236}">
                <a16:creationId xmlns:a16="http://schemas.microsoft.com/office/drawing/2014/main" id="{F50C597D-3D2C-F6C3-5421-AC0533C0D567}"/>
              </a:ext>
            </a:extLst>
          </p:cNvPr>
          <p:cNvSpPr>
            <a:spLocks noGrp="1"/>
          </p:cNvSpPr>
          <p:nvPr>
            <p:ph type="body" sz="quarter" idx="27"/>
          </p:nvPr>
        </p:nvSpPr>
        <p:spPr>
          <a:xfrm>
            <a:off x="1128295" y="4450063"/>
            <a:ext cx="2940050" cy="234950"/>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4" name="Text Placeholder 9">
            <a:extLst>
              <a:ext uri="{FF2B5EF4-FFF2-40B4-BE49-F238E27FC236}">
                <a16:creationId xmlns:a16="http://schemas.microsoft.com/office/drawing/2014/main" id="{EC246C9B-53E8-00BB-2483-AA5959667630}"/>
              </a:ext>
            </a:extLst>
          </p:cNvPr>
          <p:cNvSpPr>
            <a:spLocks noGrp="1"/>
          </p:cNvSpPr>
          <p:nvPr>
            <p:ph type="body" sz="quarter" idx="29"/>
          </p:nvPr>
        </p:nvSpPr>
        <p:spPr>
          <a:xfrm>
            <a:off x="1128295" y="6377475"/>
            <a:ext cx="2940050" cy="234950"/>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6" name="Content Placeholder 15">
            <a:extLst>
              <a:ext uri="{FF2B5EF4-FFF2-40B4-BE49-F238E27FC236}">
                <a16:creationId xmlns:a16="http://schemas.microsoft.com/office/drawing/2014/main" id="{74620279-9796-63D2-A7B6-7B3655D39BB4}"/>
              </a:ext>
            </a:extLst>
          </p:cNvPr>
          <p:cNvSpPr>
            <a:spLocks noGrp="1"/>
          </p:cNvSpPr>
          <p:nvPr>
            <p:ph sz="quarter" idx="30"/>
          </p:nvPr>
        </p:nvSpPr>
        <p:spPr>
          <a:xfrm>
            <a:off x="1128606" y="6648564"/>
            <a:ext cx="6288087" cy="3163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7">
            <a:extLst>
              <a:ext uri="{FF2B5EF4-FFF2-40B4-BE49-F238E27FC236}">
                <a16:creationId xmlns:a16="http://schemas.microsoft.com/office/drawing/2014/main" id="{BA5B09D0-BB52-B163-856C-B460DE32EA0A}"/>
              </a:ext>
            </a:extLst>
          </p:cNvPr>
          <p:cNvSpPr>
            <a:spLocks noGrp="1"/>
          </p:cNvSpPr>
          <p:nvPr>
            <p:ph type="pic" sz="quarter" idx="31"/>
          </p:nvPr>
        </p:nvSpPr>
        <p:spPr>
          <a:xfrm>
            <a:off x="1111250" y="245948"/>
            <a:ext cx="6305550" cy="1951151"/>
          </a:xfrm>
        </p:spPr>
        <p:txBody>
          <a:bodyPr anchor="ctr"/>
          <a:lstStyle>
            <a:lvl1pPr marL="0" indent="0" algn="ctr">
              <a:buNone/>
              <a:defRPr/>
            </a:lvl1pPr>
          </a:lstStyle>
          <a:p>
            <a:endParaRPr lang="en-US"/>
          </a:p>
        </p:txBody>
      </p:sp>
      <p:sp>
        <p:nvSpPr>
          <p:cNvPr id="19" name="Text Placeholder 10">
            <a:extLst>
              <a:ext uri="{FF2B5EF4-FFF2-40B4-BE49-F238E27FC236}">
                <a16:creationId xmlns:a16="http://schemas.microsoft.com/office/drawing/2014/main" id="{A5CF7029-3CAE-481F-C04F-1E91F8F9DA7F}"/>
              </a:ext>
            </a:extLst>
          </p:cNvPr>
          <p:cNvSpPr>
            <a:spLocks noGrp="1"/>
          </p:cNvSpPr>
          <p:nvPr>
            <p:ph type="body" sz="quarter" idx="10" hasCustomPrompt="1"/>
          </p:nvPr>
        </p:nvSpPr>
        <p:spPr>
          <a:xfrm>
            <a:off x="0" y="473698"/>
            <a:ext cx="914400" cy="1310851"/>
          </a:xfrm>
        </p:spPr>
        <p:txBody>
          <a:bodyPr>
            <a:noAutofit/>
          </a:bodyPr>
          <a:lstStyle>
            <a:lvl1pPr marL="0" indent="0" algn="ctr">
              <a:buNone/>
              <a:defRPr sz="900">
                <a:latin typeface="Avenir Next LT Pro" panose="020B0504020202020204" pitchFamily="34" charset="0"/>
              </a:defRPr>
            </a:lvl1pPr>
            <a:lvl2pPr marL="291465" indent="0">
              <a:buNone/>
              <a:defRPr sz="1020">
                <a:latin typeface="Avenir Next LT Pro" panose="020B0504020202020204" pitchFamily="34" charset="0"/>
              </a:defRPr>
            </a:lvl2pPr>
            <a:lvl3pPr marL="582930" indent="0">
              <a:buNone/>
              <a:defRPr sz="893">
                <a:latin typeface="Avenir Next LT Pro" panose="020B0504020202020204" pitchFamily="34" charset="0"/>
              </a:defRPr>
            </a:lvl3pPr>
            <a:lvl4pPr marL="874395" indent="0">
              <a:buNone/>
              <a:defRPr sz="765">
                <a:latin typeface="Avenir Next LT Pro" panose="020B0504020202020204" pitchFamily="34" charset="0"/>
              </a:defRPr>
            </a:lvl4pPr>
            <a:lvl5pPr marL="1165860" indent="0">
              <a:buNone/>
              <a:defRPr sz="765">
                <a:latin typeface="Avenir Next LT Pro" panose="020B0504020202020204" pitchFamily="34" charset="0"/>
              </a:defRPr>
            </a:lvl5pPr>
          </a:lstStyle>
          <a:p>
            <a:pPr lvl="0"/>
            <a:r>
              <a:rPr lang="en-US"/>
              <a:t>Conversation Guide</a:t>
            </a:r>
          </a:p>
        </p:txBody>
      </p:sp>
    </p:spTree>
    <p:extLst>
      <p:ext uri="{BB962C8B-B14F-4D97-AF65-F5344CB8AC3E}">
        <p14:creationId xmlns:p14="http://schemas.microsoft.com/office/powerpoint/2010/main" val="2437230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debar + 3 paragraphs + Table">
    <p:spTree>
      <p:nvGrpSpPr>
        <p:cNvPr id="1" name=""/>
        <p:cNvGrpSpPr/>
        <p:nvPr/>
      </p:nvGrpSpPr>
      <p:grpSpPr>
        <a:xfrm>
          <a:off x="0" y="0"/>
          <a:ext cx="0" cy="0"/>
          <a:chOff x="0" y="0"/>
          <a:chExt cx="0" cy="0"/>
        </a:xfrm>
      </p:grpSpPr>
      <p:sp>
        <p:nvSpPr>
          <p:cNvPr id="6" name="Content Placeholder 34">
            <a:extLst>
              <a:ext uri="{FF2B5EF4-FFF2-40B4-BE49-F238E27FC236}">
                <a16:creationId xmlns:a16="http://schemas.microsoft.com/office/drawing/2014/main" id="{4D7DEB9C-33F4-15E2-6D6B-A8E0514D88A9}"/>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7" name="Picture Placeholder 38">
            <a:extLst>
              <a:ext uri="{FF2B5EF4-FFF2-40B4-BE49-F238E27FC236}">
                <a16:creationId xmlns:a16="http://schemas.microsoft.com/office/drawing/2014/main" id="{F419CEF5-AF7E-96DD-0176-994206A9941E}"/>
              </a:ext>
            </a:extLst>
          </p:cNvPr>
          <p:cNvSpPr>
            <a:spLocks noGrp="1"/>
          </p:cNvSpPr>
          <p:nvPr>
            <p:ph type="pic" sz="quarter" idx="21" hasCustomPrompt="1"/>
          </p:nvPr>
        </p:nvSpPr>
        <p:spPr>
          <a:xfrm>
            <a:off x="0" y="0"/>
            <a:ext cx="914400" cy="10058400"/>
          </a:xfrm>
        </p:spPr>
        <p:txBody>
          <a:bodyPr anchor="ctr">
            <a:normAutofit/>
          </a:bodyPr>
          <a:lstStyle>
            <a:lvl1pPr marL="0" indent="0" algn="ctr">
              <a:buNone/>
              <a:defRPr sz="893"/>
            </a:lvl1pPr>
          </a:lstStyle>
          <a:p>
            <a:r>
              <a:rPr lang="en-US"/>
              <a:t>1in x 11in Branded Side Bar</a:t>
            </a:r>
          </a:p>
        </p:txBody>
      </p:sp>
      <p:sp>
        <p:nvSpPr>
          <p:cNvPr id="8" name="Text Placeholder 18">
            <a:extLst>
              <a:ext uri="{FF2B5EF4-FFF2-40B4-BE49-F238E27FC236}">
                <a16:creationId xmlns:a16="http://schemas.microsoft.com/office/drawing/2014/main" id="{CDD0BDC7-D19F-D347-DAEA-26EC5D34C027}"/>
              </a:ext>
            </a:extLst>
          </p:cNvPr>
          <p:cNvSpPr>
            <a:spLocks noGrp="1"/>
          </p:cNvSpPr>
          <p:nvPr>
            <p:ph type="body" sz="quarter" idx="24"/>
          </p:nvPr>
        </p:nvSpPr>
        <p:spPr>
          <a:xfrm>
            <a:off x="1128295" y="2943289"/>
            <a:ext cx="6288398" cy="1919337"/>
          </a:xfrm>
        </p:spPr>
        <p:txBody>
          <a:bodyPr>
            <a:noAutofit/>
          </a:bodyPr>
          <a:lstStyle>
            <a:lvl1pPr marL="0" indent="0">
              <a:buNone/>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0" name="Text Placeholder 9">
            <a:extLst>
              <a:ext uri="{FF2B5EF4-FFF2-40B4-BE49-F238E27FC236}">
                <a16:creationId xmlns:a16="http://schemas.microsoft.com/office/drawing/2014/main" id="{94A6F426-8EF8-33B7-E96F-0B570750B23C}"/>
              </a:ext>
            </a:extLst>
          </p:cNvPr>
          <p:cNvSpPr>
            <a:spLocks noGrp="1"/>
          </p:cNvSpPr>
          <p:nvPr>
            <p:ph type="body" sz="quarter" idx="25"/>
          </p:nvPr>
        </p:nvSpPr>
        <p:spPr>
          <a:xfrm>
            <a:off x="1128295" y="2645595"/>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1" name="Text Placeholder 18">
            <a:extLst>
              <a:ext uri="{FF2B5EF4-FFF2-40B4-BE49-F238E27FC236}">
                <a16:creationId xmlns:a16="http://schemas.microsoft.com/office/drawing/2014/main" id="{11A4DE75-CDE8-0D47-1C71-578BB8C96336}"/>
              </a:ext>
            </a:extLst>
          </p:cNvPr>
          <p:cNvSpPr>
            <a:spLocks noGrp="1"/>
          </p:cNvSpPr>
          <p:nvPr>
            <p:ph type="body" sz="quarter" idx="26"/>
          </p:nvPr>
        </p:nvSpPr>
        <p:spPr>
          <a:xfrm>
            <a:off x="1128295" y="5160320"/>
            <a:ext cx="6288398" cy="1919337"/>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2" name="Text Placeholder 9">
            <a:extLst>
              <a:ext uri="{FF2B5EF4-FFF2-40B4-BE49-F238E27FC236}">
                <a16:creationId xmlns:a16="http://schemas.microsoft.com/office/drawing/2014/main" id="{F50C597D-3D2C-F6C3-5421-AC0533C0D567}"/>
              </a:ext>
            </a:extLst>
          </p:cNvPr>
          <p:cNvSpPr>
            <a:spLocks noGrp="1"/>
          </p:cNvSpPr>
          <p:nvPr>
            <p:ph type="body" sz="quarter" idx="27"/>
          </p:nvPr>
        </p:nvSpPr>
        <p:spPr>
          <a:xfrm>
            <a:off x="1128295" y="4865789"/>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4" name="Text Placeholder 9">
            <a:extLst>
              <a:ext uri="{FF2B5EF4-FFF2-40B4-BE49-F238E27FC236}">
                <a16:creationId xmlns:a16="http://schemas.microsoft.com/office/drawing/2014/main" id="{EC246C9B-53E8-00BB-2483-AA5959667630}"/>
              </a:ext>
            </a:extLst>
          </p:cNvPr>
          <p:cNvSpPr>
            <a:spLocks noGrp="1"/>
          </p:cNvSpPr>
          <p:nvPr>
            <p:ph type="body" sz="quarter" idx="29"/>
          </p:nvPr>
        </p:nvSpPr>
        <p:spPr>
          <a:xfrm>
            <a:off x="1128295" y="7079657"/>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6" name="Content Placeholder 15">
            <a:extLst>
              <a:ext uri="{FF2B5EF4-FFF2-40B4-BE49-F238E27FC236}">
                <a16:creationId xmlns:a16="http://schemas.microsoft.com/office/drawing/2014/main" id="{74620279-9796-63D2-A7B6-7B3655D39BB4}"/>
              </a:ext>
            </a:extLst>
          </p:cNvPr>
          <p:cNvSpPr>
            <a:spLocks noGrp="1"/>
          </p:cNvSpPr>
          <p:nvPr>
            <p:ph sz="quarter" idx="30"/>
          </p:nvPr>
        </p:nvSpPr>
        <p:spPr>
          <a:xfrm>
            <a:off x="1128606" y="7386238"/>
            <a:ext cx="6288087" cy="25940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9">
            <a:extLst>
              <a:ext uri="{FF2B5EF4-FFF2-40B4-BE49-F238E27FC236}">
                <a16:creationId xmlns:a16="http://schemas.microsoft.com/office/drawing/2014/main" id="{A41A3F2C-1AA5-5356-8CA7-94567A3CD311}"/>
              </a:ext>
            </a:extLst>
          </p:cNvPr>
          <p:cNvSpPr>
            <a:spLocks noGrp="1"/>
          </p:cNvSpPr>
          <p:nvPr>
            <p:ph type="body" sz="quarter" idx="32"/>
          </p:nvPr>
        </p:nvSpPr>
        <p:spPr>
          <a:xfrm>
            <a:off x="1128295" y="437025"/>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4" name="Text Placeholder 10">
            <a:extLst>
              <a:ext uri="{FF2B5EF4-FFF2-40B4-BE49-F238E27FC236}">
                <a16:creationId xmlns:a16="http://schemas.microsoft.com/office/drawing/2014/main" id="{C38FD28F-765E-48D1-9B92-EEFBBAC9B4C3}"/>
              </a:ext>
            </a:extLst>
          </p:cNvPr>
          <p:cNvSpPr>
            <a:spLocks noGrp="1"/>
          </p:cNvSpPr>
          <p:nvPr>
            <p:ph type="body" sz="quarter" idx="10" hasCustomPrompt="1"/>
          </p:nvPr>
        </p:nvSpPr>
        <p:spPr>
          <a:xfrm>
            <a:off x="0" y="473698"/>
            <a:ext cx="914400" cy="1310851"/>
          </a:xfrm>
        </p:spPr>
        <p:txBody>
          <a:bodyPr>
            <a:noAutofit/>
          </a:bodyPr>
          <a:lstStyle>
            <a:lvl1pPr marL="0" indent="0" algn="ctr">
              <a:buNone/>
              <a:defRPr sz="900">
                <a:latin typeface="Avenir Next LT Pro" panose="020B0504020202020204" pitchFamily="34" charset="0"/>
              </a:defRPr>
            </a:lvl1pPr>
            <a:lvl2pPr marL="291465" indent="0">
              <a:buNone/>
              <a:defRPr sz="1020">
                <a:latin typeface="Avenir Next LT Pro" panose="020B0504020202020204" pitchFamily="34" charset="0"/>
              </a:defRPr>
            </a:lvl2pPr>
            <a:lvl3pPr marL="582930" indent="0">
              <a:buNone/>
              <a:defRPr sz="893">
                <a:latin typeface="Avenir Next LT Pro" panose="020B0504020202020204" pitchFamily="34" charset="0"/>
              </a:defRPr>
            </a:lvl3pPr>
            <a:lvl4pPr marL="874395" indent="0">
              <a:buNone/>
              <a:defRPr sz="765">
                <a:latin typeface="Avenir Next LT Pro" panose="020B0504020202020204" pitchFamily="34" charset="0"/>
              </a:defRPr>
            </a:lvl4pPr>
            <a:lvl5pPr marL="1165860" indent="0">
              <a:buNone/>
              <a:defRPr sz="765">
                <a:latin typeface="Avenir Next LT Pro" panose="020B0504020202020204" pitchFamily="34" charset="0"/>
              </a:defRPr>
            </a:lvl5pPr>
          </a:lstStyle>
          <a:p>
            <a:pPr lvl="0"/>
            <a:r>
              <a:rPr lang="en-US"/>
              <a:t>Conversation Guide</a:t>
            </a:r>
          </a:p>
        </p:txBody>
      </p:sp>
    </p:spTree>
    <p:extLst>
      <p:ext uri="{BB962C8B-B14F-4D97-AF65-F5344CB8AC3E}">
        <p14:creationId xmlns:p14="http://schemas.microsoft.com/office/powerpoint/2010/main" val="369108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debar +2 column + Table">
    <p:spTree>
      <p:nvGrpSpPr>
        <p:cNvPr id="1" name=""/>
        <p:cNvGrpSpPr/>
        <p:nvPr/>
      </p:nvGrpSpPr>
      <p:grpSpPr>
        <a:xfrm>
          <a:off x="0" y="0"/>
          <a:ext cx="0" cy="0"/>
          <a:chOff x="0" y="0"/>
          <a:chExt cx="0" cy="0"/>
        </a:xfrm>
      </p:grpSpPr>
      <p:sp>
        <p:nvSpPr>
          <p:cNvPr id="6" name="Content Placeholder 34">
            <a:extLst>
              <a:ext uri="{FF2B5EF4-FFF2-40B4-BE49-F238E27FC236}">
                <a16:creationId xmlns:a16="http://schemas.microsoft.com/office/drawing/2014/main" id="{4D7DEB9C-33F4-15E2-6D6B-A8E0514D88A9}"/>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8" name="Text Placeholder 18">
            <a:extLst>
              <a:ext uri="{FF2B5EF4-FFF2-40B4-BE49-F238E27FC236}">
                <a16:creationId xmlns:a16="http://schemas.microsoft.com/office/drawing/2014/main" id="{CDD0BDC7-D19F-D347-DAEA-26EC5D34C027}"/>
              </a:ext>
            </a:extLst>
          </p:cNvPr>
          <p:cNvSpPr>
            <a:spLocks noGrp="1"/>
          </p:cNvSpPr>
          <p:nvPr>
            <p:ph type="body" sz="quarter" idx="24"/>
          </p:nvPr>
        </p:nvSpPr>
        <p:spPr>
          <a:xfrm>
            <a:off x="922099" y="2775454"/>
            <a:ext cx="3273383" cy="1919337"/>
          </a:xfrm>
        </p:spPr>
        <p:txBody>
          <a:bodyPr>
            <a:noAutofit/>
          </a:bodyPr>
          <a:lstStyle>
            <a:lvl1pPr marL="0" indent="0">
              <a:buNone/>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0" name="Text Placeholder 9">
            <a:extLst>
              <a:ext uri="{FF2B5EF4-FFF2-40B4-BE49-F238E27FC236}">
                <a16:creationId xmlns:a16="http://schemas.microsoft.com/office/drawing/2014/main" id="{94A6F426-8EF8-33B7-E96F-0B570750B23C}"/>
              </a:ext>
            </a:extLst>
          </p:cNvPr>
          <p:cNvSpPr>
            <a:spLocks noGrp="1"/>
          </p:cNvSpPr>
          <p:nvPr>
            <p:ph type="body" sz="quarter" idx="25"/>
          </p:nvPr>
        </p:nvSpPr>
        <p:spPr>
          <a:xfrm>
            <a:off x="914400" y="2477760"/>
            <a:ext cx="3036453" cy="282847"/>
          </a:xfrm>
        </p:spPr>
        <p:txBody>
          <a:bodyPr anchor="b"/>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1" name="Text Placeholder 18">
            <a:extLst>
              <a:ext uri="{FF2B5EF4-FFF2-40B4-BE49-F238E27FC236}">
                <a16:creationId xmlns:a16="http://schemas.microsoft.com/office/drawing/2014/main" id="{11A4DE75-CDE8-0D47-1C71-578BB8C96336}"/>
              </a:ext>
            </a:extLst>
          </p:cNvPr>
          <p:cNvSpPr>
            <a:spLocks noGrp="1"/>
          </p:cNvSpPr>
          <p:nvPr>
            <p:ph type="body" sz="quarter" idx="26"/>
          </p:nvPr>
        </p:nvSpPr>
        <p:spPr>
          <a:xfrm>
            <a:off x="922099" y="4992485"/>
            <a:ext cx="6494593" cy="1919337"/>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2" name="Text Placeholder 9">
            <a:extLst>
              <a:ext uri="{FF2B5EF4-FFF2-40B4-BE49-F238E27FC236}">
                <a16:creationId xmlns:a16="http://schemas.microsoft.com/office/drawing/2014/main" id="{F50C597D-3D2C-F6C3-5421-AC0533C0D567}"/>
              </a:ext>
            </a:extLst>
          </p:cNvPr>
          <p:cNvSpPr>
            <a:spLocks noGrp="1"/>
          </p:cNvSpPr>
          <p:nvPr>
            <p:ph type="body" sz="quarter" idx="27"/>
          </p:nvPr>
        </p:nvSpPr>
        <p:spPr>
          <a:xfrm>
            <a:off x="914400" y="4697954"/>
            <a:ext cx="3036453"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4" name="Text Placeholder 9">
            <a:extLst>
              <a:ext uri="{FF2B5EF4-FFF2-40B4-BE49-F238E27FC236}">
                <a16:creationId xmlns:a16="http://schemas.microsoft.com/office/drawing/2014/main" id="{EC246C9B-53E8-00BB-2483-AA5959667630}"/>
              </a:ext>
            </a:extLst>
          </p:cNvPr>
          <p:cNvSpPr>
            <a:spLocks noGrp="1"/>
          </p:cNvSpPr>
          <p:nvPr>
            <p:ph type="body" sz="quarter" idx="29"/>
          </p:nvPr>
        </p:nvSpPr>
        <p:spPr>
          <a:xfrm>
            <a:off x="914400" y="6911822"/>
            <a:ext cx="3036453"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6" name="Content Placeholder 15">
            <a:extLst>
              <a:ext uri="{FF2B5EF4-FFF2-40B4-BE49-F238E27FC236}">
                <a16:creationId xmlns:a16="http://schemas.microsoft.com/office/drawing/2014/main" id="{74620279-9796-63D2-A7B6-7B3655D39BB4}"/>
              </a:ext>
            </a:extLst>
          </p:cNvPr>
          <p:cNvSpPr>
            <a:spLocks noGrp="1"/>
          </p:cNvSpPr>
          <p:nvPr>
            <p:ph sz="quarter" idx="30"/>
          </p:nvPr>
        </p:nvSpPr>
        <p:spPr>
          <a:xfrm>
            <a:off x="922383" y="7218403"/>
            <a:ext cx="6494272" cy="25940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ext Placeholder 9">
            <a:extLst>
              <a:ext uri="{FF2B5EF4-FFF2-40B4-BE49-F238E27FC236}">
                <a16:creationId xmlns:a16="http://schemas.microsoft.com/office/drawing/2014/main" id="{A41A3F2C-1AA5-5356-8CA7-94567A3CD311}"/>
              </a:ext>
            </a:extLst>
          </p:cNvPr>
          <p:cNvSpPr>
            <a:spLocks noGrp="1"/>
          </p:cNvSpPr>
          <p:nvPr>
            <p:ph type="body" sz="quarter" idx="32"/>
          </p:nvPr>
        </p:nvSpPr>
        <p:spPr>
          <a:xfrm>
            <a:off x="914400" y="269190"/>
            <a:ext cx="3036453"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5" name="Picture Placeholder 14">
            <a:extLst>
              <a:ext uri="{FF2B5EF4-FFF2-40B4-BE49-F238E27FC236}">
                <a16:creationId xmlns:a16="http://schemas.microsoft.com/office/drawing/2014/main" id="{63EDB8D9-8093-FD69-D3A3-1A2E9F61C424}"/>
              </a:ext>
            </a:extLst>
          </p:cNvPr>
          <p:cNvSpPr>
            <a:spLocks noGrp="1"/>
          </p:cNvSpPr>
          <p:nvPr>
            <p:ph type="pic" sz="quarter" idx="21" hasCustomPrompt="1"/>
          </p:nvPr>
        </p:nvSpPr>
        <p:spPr>
          <a:xfrm>
            <a:off x="1383378" y="776006"/>
            <a:ext cx="640080" cy="640080"/>
          </a:xfrm>
        </p:spPr>
        <p:txBody>
          <a:bodyPr anchor="ctr">
            <a:normAutofit/>
          </a:bodyPr>
          <a:lstStyle>
            <a:lvl1pPr marL="0" indent="0">
              <a:buNone/>
              <a:defRPr sz="1148"/>
            </a:lvl1pPr>
          </a:lstStyle>
          <a:p>
            <a:r>
              <a:rPr lang="en-US"/>
              <a:t>Icon</a:t>
            </a:r>
          </a:p>
        </p:txBody>
      </p:sp>
      <p:sp>
        <p:nvSpPr>
          <p:cNvPr id="20" name="Text Placeholder 9">
            <a:extLst>
              <a:ext uri="{FF2B5EF4-FFF2-40B4-BE49-F238E27FC236}">
                <a16:creationId xmlns:a16="http://schemas.microsoft.com/office/drawing/2014/main" id="{39E0ACBA-D912-EFB8-E435-1936DA051231}"/>
              </a:ext>
            </a:extLst>
          </p:cNvPr>
          <p:cNvSpPr>
            <a:spLocks noGrp="1"/>
          </p:cNvSpPr>
          <p:nvPr>
            <p:ph type="body" sz="quarter" idx="37" hasCustomPrompt="1"/>
          </p:nvPr>
        </p:nvSpPr>
        <p:spPr>
          <a:xfrm>
            <a:off x="1136678" y="1419081"/>
            <a:ext cx="1153665" cy="242341"/>
          </a:xfrm>
        </p:spPr>
        <p:txBody>
          <a:bodyPr>
            <a:noAutofit/>
          </a:bodyPr>
          <a:lstStyle>
            <a:lvl1pPr marL="0" indent="0" algn="ctr">
              <a:buNone/>
              <a:defRPr sz="1050"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Title</a:t>
            </a:r>
          </a:p>
        </p:txBody>
      </p:sp>
      <p:sp>
        <p:nvSpPr>
          <p:cNvPr id="34" name="Picture Placeholder 14">
            <a:extLst>
              <a:ext uri="{FF2B5EF4-FFF2-40B4-BE49-F238E27FC236}">
                <a16:creationId xmlns:a16="http://schemas.microsoft.com/office/drawing/2014/main" id="{3BB32B6E-66D5-3E20-BD6A-0B40E137D63C}"/>
              </a:ext>
            </a:extLst>
          </p:cNvPr>
          <p:cNvSpPr>
            <a:spLocks noGrp="1"/>
          </p:cNvSpPr>
          <p:nvPr>
            <p:ph type="pic" sz="quarter" idx="39" hasCustomPrompt="1"/>
          </p:nvPr>
        </p:nvSpPr>
        <p:spPr>
          <a:xfrm>
            <a:off x="6374331" y="776006"/>
            <a:ext cx="640080" cy="640080"/>
          </a:xfrm>
        </p:spPr>
        <p:txBody>
          <a:bodyPr anchor="ctr">
            <a:normAutofit/>
          </a:bodyPr>
          <a:lstStyle>
            <a:lvl1pPr marL="0" indent="0">
              <a:buNone/>
              <a:defRPr sz="1148"/>
            </a:lvl1pPr>
          </a:lstStyle>
          <a:p>
            <a:r>
              <a:rPr lang="en-US"/>
              <a:t>Icon</a:t>
            </a:r>
          </a:p>
        </p:txBody>
      </p:sp>
      <p:sp>
        <p:nvSpPr>
          <p:cNvPr id="37" name="Picture Placeholder 14">
            <a:extLst>
              <a:ext uri="{FF2B5EF4-FFF2-40B4-BE49-F238E27FC236}">
                <a16:creationId xmlns:a16="http://schemas.microsoft.com/office/drawing/2014/main" id="{16EA4927-E017-45F3-28E4-AD1DEF81B1F8}"/>
              </a:ext>
            </a:extLst>
          </p:cNvPr>
          <p:cNvSpPr>
            <a:spLocks noGrp="1"/>
          </p:cNvSpPr>
          <p:nvPr>
            <p:ph type="pic" sz="quarter" idx="42" hasCustomPrompt="1"/>
          </p:nvPr>
        </p:nvSpPr>
        <p:spPr>
          <a:xfrm>
            <a:off x="2631116" y="776006"/>
            <a:ext cx="640080" cy="640080"/>
          </a:xfrm>
        </p:spPr>
        <p:txBody>
          <a:bodyPr anchor="ctr">
            <a:normAutofit/>
          </a:bodyPr>
          <a:lstStyle>
            <a:lvl1pPr marL="0" indent="0">
              <a:buNone/>
              <a:defRPr sz="1148"/>
            </a:lvl1pPr>
          </a:lstStyle>
          <a:p>
            <a:r>
              <a:rPr lang="en-US"/>
              <a:t>Icon</a:t>
            </a:r>
          </a:p>
        </p:txBody>
      </p:sp>
      <p:sp>
        <p:nvSpPr>
          <p:cNvPr id="38" name="Picture Placeholder 14">
            <a:extLst>
              <a:ext uri="{FF2B5EF4-FFF2-40B4-BE49-F238E27FC236}">
                <a16:creationId xmlns:a16="http://schemas.microsoft.com/office/drawing/2014/main" id="{EFBACB40-55E3-A3C6-36E8-CD87E48702F3}"/>
              </a:ext>
            </a:extLst>
          </p:cNvPr>
          <p:cNvSpPr>
            <a:spLocks noGrp="1"/>
          </p:cNvSpPr>
          <p:nvPr>
            <p:ph type="pic" sz="quarter" idx="43" hasCustomPrompt="1"/>
          </p:nvPr>
        </p:nvSpPr>
        <p:spPr>
          <a:xfrm>
            <a:off x="3878854" y="776006"/>
            <a:ext cx="640080" cy="640080"/>
          </a:xfrm>
        </p:spPr>
        <p:txBody>
          <a:bodyPr anchor="ctr">
            <a:normAutofit/>
          </a:bodyPr>
          <a:lstStyle>
            <a:lvl1pPr marL="0" indent="0">
              <a:buNone/>
              <a:defRPr sz="1148"/>
            </a:lvl1pPr>
          </a:lstStyle>
          <a:p>
            <a:r>
              <a:rPr lang="en-US"/>
              <a:t>Icon</a:t>
            </a:r>
          </a:p>
        </p:txBody>
      </p:sp>
      <p:sp>
        <p:nvSpPr>
          <p:cNvPr id="39" name="Picture Placeholder 14">
            <a:extLst>
              <a:ext uri="{FF2B5EF4-FFF2-40B4-BE49-F238E27FC236}">
                <a16:creationId xmlns:a16="http://schemas.microsoft.com/office/drawing/2014/main" id="{4DCA5297-B679-7439-853B-9820AA3BB9DA}"/>
              </a:ext>
            </a:extLst>
          </p:cNvPr>
          <p:cNvSpPr>
            <a:spLocks noGrp="1"/>
          </p:cNvSpPr>
          <p:nvPr>
            <p:ph type="pic" sz="quarter" idx="44" hasCustomPrompt="1"/>
          </p:nvPr>
        </p:nvSpPr>
        <p:spPr>
          <a:xfrm>
            <a:off x="5126592" y="776006"/>
            <a:ext cx="640080" cy="640080"/>
          </a:xfrm>
        </p:spPr>
        <p:txBody>
          <a:bodyPr anchor="ctr">
            <a:normAutofit/>
          </a:bodyPr>
          <a:lstStyle>
            <a:lvl1pPr marL="0" indent="0">
              <a:buNone/>
              <a:defRPr sz="1148"/>
            </a:lvl1pPr>
          </a:lstStyle>
          <a:p>
            <a:r>
              <a:rPr lang="en-US"/>
              <a:t>Icon</a:t>
            </a:r>
          </a:p>
        </p:txBody>
      </p:sp>
      <p:sp>
        <p:nvSpPr>
          <p:cNvPr id="50" name="Text Placeholder 9">
            <a:extLst>
              <a:ext uri="{FF2B5EF4-FFF2-40B4-BE49-F238E27FC236}">
                <a16:creationId xmlns:a16="http://schemas.microsoft.com/office/drawing/2014/main" id="{CE46B151-8A6A-7E52-5E2E-F72806F38E61}"/>
              </a:ext>
            </a:extLst>
          </p:cNvPr>
          <p:cNvSpPr>
            <a:spLocks noGrp="1"/>
          </p:cNvSpPr>
          <p:nvPr>
            <p:ph type="body" sz="quarter" idx="47" hasCustomPrompt="1"/>
          </p:nvPr>
        </p:nvSpPr>
        <p:spPr>
          <a:xfrm>
            <a:off x="2381893" y="1419081"/>
            <a:ext cx="1153665" cy="239711"/>
          </a:xfrm>
        </p:spPr>
        <p:txBody>
          <a:bodyPr>
            <a:noAutofit/>
          </a:bodyPr>
          <a:lstStyle>
            <a:lvl1pPr marL="0" indent="0" algn="ctr">
              <a:buNone/>
              <a:defRPr sz="1050"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Title</a:t>
            </a:r>
          </a:p>
        </p:txBody>
      </p:sp>
      <p:sp>
        <p:nvSpPr>
          <p:cNvPr id="52" name="Text Placeholder 9">
            <a:extLst>
              <a:ext uri="{FF2B5EF4-FFF2-40B4-BE49-F238E27FC236}">
                <a16:creationId xmlns:a16="http://schemas.microsoft.com/office/drawing/2014/main" id="{113C6A64-5370-C390-4156-3D53397AAA4C}"/>
              </a:ext>
            </a:extLst>
          </p:cNvPr>
          <p:cNvSpPr>
            <a:spLocks noGrp="1"/>
          </p:cNvSpPr>
          <p:nvPr>
            <p:ph type="body" sz="quarter" idx="49" hasCustomPrompt="1"/>
          </p:nvPr>
        </p:nvSpPr>
        <p:spPr>
          <a:xfrm>
            <a:off x="3627108" y="1419081"/>
            <a:ext cx="1153665" cy="239711"/>
          </a:xfrm>
        </p:spPr>
        <p:txBody>
          <a:bodyPr>
            <a:noAutofit/>
          </a:bodyPr>
          <a:lstStyle>
            <a:lvl1pPr marL="0" indent="0" algn="ctr">
              <a:buNone/>
              <a:defRPr sz="1050"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Title</a:t>
            </a:r>
          </a:p>
        </p:txBody>
      </p:sp>
      <p:sp>
        <p:nvSpPr>
          <p:cNvPr id="54" name="Text Placeholder 9">
            <a:extLst>
              <a:ext uri="{FF2B5EF4-FFF2-40B4-BE49-F238E27FC236}">
                <a16:creationId xmlns:a16="http://schemas.microsoft.com/office/drawing/2014/main" id="{19A58E2E-8151-79FB-9E3C-6E8E0AF5DE3A}"/>
              </a:ext>
            </a:extLst>
          </p:cNvPr>
          <p:cNvSpPr>
            <a:spLocks noGrp="1"/>
          </p:cNvSpPr>
          <p:nvPr>
            <p:ph type="body" sz="quarter" idx="51" hasCustomPrompt="1"/>
          </p:nvPr>
        </p:nvSpPr>
        <p:spPr>
          <a:xfrm>
            <a:off x="4872323" y="1419081"/>
            <a:ext cx="1153665" cy="239711"/>
          </a:xfrm>
        </p:spPr>
        <p:txBody>
          <a:bodyPr>
            <a:noAutofit/>
          </a:bodyPr>
          <a:lstStyle>
            <a:lvl1pPr marL="0" indent="0" algn="ctr">
              <a:buNone/>
              <a:defRPr sz="1050"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Title</a:t>
            </a:r>
          </a:p>
        </p:txBody>
      </p:sp>
      <p:sp>
        <p:nvSpPr>
          <p:cNvPr id="55" name="Text Placeholder 18">
            <a:extLst>
              <a:ext uri="{FF2B5EF4-FFF2-40B4-BE49-F238E27FC236}">
                <a16:creationId xmlns:a16="http://schemas.microsoft.com/office/drawing/2014/main" id="{DF4AE927-9AE1-5EC1-0849-4D92E68C6463}"/>
              </a:ext>
            </a:extLst>
          </p:cNvPr>
          <p:cNvSpPr>
            <a:spLocks noGrp="1"/>
          </p:cNvSpPr>
          <p:nvPr>
            <p:ph type="body" sz="quarter" idx="52"/>
          </p:nvPr>
        </p:nvSpPr>
        <p:spPr>
          <a:xfrm>
            <a:off x="6117538" y="1670476"/>
            <a:ext cx="1161803" cy="900315"/>
          </a:xfrm>
        </p:spPr>
        <p:txBody>
          <a:bodyPr>
            <a:noAutofit/>
          </a:bodyPr>
          <a:lstStyle>
            <a:lvl1pPr marL="0" indent="0" algn="ctr">
              <a:buNone/>
              <a:defRPr sz="90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56" name="Picture Placeholder 38">
            <a:extLst>
              <a:ext uri="{FF2B5EF4-FFF2-40B4-BE49-F238E27FC236}">
                <a16:creationId xmlns:a16="http://schemas.microsoft.com/office/drawing/2014/main" id="{F7D9E83C-150B-0E65-39C5-02F1381F01BB}"/>
              </a:ext>
            </a:extLst>
          </p:cNvPr>
          <p:cNvSpPr>
            <a:spLocks noGrp="1"/>
          </p:cNvSpPr>
          <p:nvPr>
            <p:ph type="pic" sz="quarter" idx="53" hasCustomPrompt="1"/>
          </p:nvPr>
        </p:nvSpPr>
        <p:spPr>
          <a:xfrm>
            <a:off x="0" y="0"/>
            <a:ext cx="914400" cy="10058400"/>
          </a:xfrm>
        </p:spPr>
        <p:txBody>
          <a:bodyPr anchor="ctr">
            <a:normAutofit/>
          </a:bodyPr>
          <a:lstStyle>
            <a:lvl1pPr marL="0" indent="0" algn="ctr">
              <a:buNone/>
              <a:defRPr sz="893"/>
            </a:lvl1pPr>
          </a:lstStyle>
          <a:p>
            <a:r>
              <a:rPr lang="en-US"/>
              <a:t>1in x 11in Branded Side Bar</a:t>
            </a:r>
          </a:p>
        </p:txBody>
      </p:sp>
      <p:sp>
        <p:nvSpPr>
          <p:cNvPr id="57" name="Text Placeholder 10">
            <a:extLst>
              <a:ext uri="{FF2B5EF4-FFF2-40B4-BE49-F238E27FC236}">
                <a16:creationId xmlns:a16="http://schemas.microsoft.com/office/drawing/2014/main" id="{EFE20752-9C73-4179-3C99-F91CC5A1FA14}"/>
              </a:ext>
            </a:extLst>
          </p:cNvPr>
          <p:cNvSpPr>
            <a:spLocks noGrp="1"/>
          </p:cNvSpPr>
          <p:nvPr>
            <p:ph type="body" sz="quarter" idx="10" hasCustomPrompt="1"/>
          </p:nvPr>
        </p:nvSpPr>
        <p:spPr>
          <a:xfrm>
            <a:off x="0" y="473698"/>
            <a:ext cx="914400" cy="1310851"/>
          </a:xfrm>
        </p:spPr>
        <p:txBody>
          <a:bodyPr>
            <a:noAutofit/>
          </a:bodyPr>
          <a:lstStyle>
            <a:lvl1pPr marL="0" indent="0" algn="ctr">
              <a:buNone/>
              <a:defRPr sz="900">
                <a:latin typeface="Avenir Next LT Pro" panose="020B0504020202020204" pitchFamily="34" charset="0"/>
              </a:defRPr>
            </a:lvl1pPr>
            <a:lvl2pPr marL="291465" indent="0">
              <a:buNone/>
              <a:defRPr sz="1020">
                <a:latin typeface="Avenir Next LT Pro" panose="020B0504020202020204" pitchFamily="34" charset="0"/>
              </a:defRPr>
            </a:lvl2pPr>
            <a:lvl3pPr marL="582930" indent="0">
              <a:buNone/>
              <a:defRPr sz="893">
                <a:latin typeface="Avenir Next LT Pro" panose="020B0504020202020204" pitchFamily="34" charset="0"/>
              </a:defRPr>
            </a:lvl3pPr>
            <a:lvl4pPr marL="874395" indent="0">
              <a:buNone/>
              <a:defRPr sz="765">
                <a:latin typeface="Avenir Next LT Pro" panose="020B0504020202020204" pitchFamily="34" charset="0"/>
              </a:defRPr>
            </a:lvl4pPr>
            <a:lvl5pPr marL="1165860" indent="0">
              <a:buNone/>
              <a:defRPr sz="765">
                <a:latin typeface="Avenir Next LT Pro" panose="020B0504020202020204" pitchFamily="34" charset="0"/>
              </a:defRPr>
            </a:lvl5pPr>
          </a:lstStyle>
          <a:p>
            <a:pPr lvl="0"/>
            <a:r>
              <a:rPr lang="en-US"/>
              <a:t>Conversation Guide</a:t>
            </a:r>
          </a:p>
        </p:txBody>
      </p:sp>
      <p:sp>
        <p:nvSpPr>
          <p:cNvPr id="58" name="Text Placeholder 9">
            <a:extLst>
              <a:ext uri="{FF2B5EF4-FFF2-40B4-BE49-F238E27FC236}">
                <a16:creationId xmlns:a16="http://schemas.microsoft.com/office/drawing/2014/main" id="{07BD7F91-1258-9477-A51B-F472B12323C8}"/>
              </a:ext>
            </a:extLst>
          </p:cNvPr>
          <p:cNvSpPr>
            <a:spLocks noGrp="1"/>
          </p:cNvSpPr>
          <p:nvPr>
            <p:ph type="body" sz="quarter" idx="54" hasCustomPrompt="1"/>
          </p:nvPr>
        </p:nvSpPr>
        <p:spPr>
          <a:xfrm>
            <a:off x="6117539" y="1419081"/>
            <a:ext cx="1153665" cy="239711"/>
          </a:xfrm>
        </p:spPr>
        <p:txBody>
          <a:bodyPr>
            <a:noAutofit/>
          </a:bodyPr>
          <a:lstStyle>
            <a:lvl1pPr marL="0" indent="0" algn="ctr">
              <a:buNone/>
              <a:defRPr sz="1050"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Title</a:t>
            </a:r>
          </a:p>
        </p:txBody>
      </p:sp>
      <p:sp>
        <p:nvSpPr>
          <p:cNvPr id="59" name="Text Placeholder 18">
            <a:extLst>
              <a:ext uri="{FF2B5EF4-FFF2-40B4-BE49-F238E27FC236}">
                <a16:creationId xmlns:a16="http://schemas.microsoft.com/office/drawing/2014/main" id="{82660597-1745-AF3A-1E94-E80AFA4AFDC6}"/>
              </a:ext>
            </a:extLst>
          </p:cNvPr>
          <p:cNvSpPr>
            <a:spLocks noGrp="1"/>
          </p:cNvSpPr>
          <p:nvPr>
            <p:ph type="body" sz="quarter" idx="55"/>
          </p:nvPr>
        </p:nvSpPr>
        <p:spPr>
          <a:xfrm>
            <a:off x="4864185" y="1670475"/>
            <a:ext cx="1161803" cy="900315"/>
          </a:xfrm>
        </p:spPr>
        <p:txBody>
          <a:bodyPr>
            <a:noAutofit/>
          </a:bodyPr>
          <a:lstStyle>
            <a:lvl1pPr marL="0" indent="0" algn="ctr">
              <a:buNone/>
              <a:defRPr sz="90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61" name="Text Placeholder 18">
            <a:extLst>
              <a:ext uri="{FF2B5EF4-FFF2-40B4-BE49-F238E27FC236}">
                <a16:creationId xmlns:a16="http://schemas.microsoft.com/office/drawing/2014/main" id="{6CE2DB4C-3557-7292-7881-68B302075B9D}"/>
              </a:ext>
            </a:extLst>
          </p:cNvPr>
          <p:cNvSpPr>
            <a:spLocks noGrp="1"/>
          </p:cNvSpPr>
          <p:nvPr>
            <p:ph type="body" sz="quarter" idx="56"/>
          </p:nvPr>
        </p:nvSpPr>
        <p:spPr>
          <a:xfrm>
            <a:off x="3623039" y="1658792"/>
            <a:ext cx="1161803" cy="900315"/>
          </a:xfrm>
        </p:spPr>
        <p:txBody>
          <a:bodyPr>
            <a:noAutofit/>
          </a:bodyPr>
          <a:lstStyle>
            <a:lvl1pPr marL="0" indent="0" algn="ctr">
              <a:buNone/>
              <a:defRPr sz="90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62" name="Text Placeholder 18">
            <a:extLst>
              <a:ext uri="{FF2B5EF4-FFF2-40B4-BE49-F238E27FC236}">
                <a16:creationId xmlns:a16="http://schemas.microsoft.com/office/drawing/2014/main" id="{E6B4F041-E5FE-28D0-181D-5DE5F5086C2D}"/>
              </a:ext>
            </a:extLst>
          </p:cNvPr>
          <p:cNvSpPr>
            <a:spLocks noGrp="1"/>
          </p:cNvSpPr>
          <p:nvPr>
            <p:ph type="body" sz="quarter" idx="57"/>
          </p:nvPr>
        </p:nvSpPr>
        <p:spPr>
          <a:xfrm>
            <a:off x="2381893" y="1681919"/>
            <a:ext cx="1161803" cy="900315"/>
          </a:xfrm>
        </p:spPr>
        <p:txBody>
          <a:bodyPr>
            <a:noAutofit/>
          </a:bodyPr>
          <a:lstStyle>
            <a:lvl1pPr marL="0" indent="0" algn="ctr">
              <a:buNone/>
              <a:defRPr sz="90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63" name="Text Placeholder 18">
            <a:extLst>
              <a:ext uri="{FF2B5EF4-FFF2-40B4-BE49-F238E27FC236}">
                <a16:creationId xmlns:a16="http://schemas.microsoft.com/office/drawing/2014/main" id="{9CB52374-D80D-4595-D91E-2D5F7DCBAEE7}"/>
              </a:ext>
            </a:extLst>
          </p:cNvPr>
          <p:cNvSpPr>
            <a:spLocks noGrp="1"/>
          </p:cNvSpPr>
          <p:nvPr>
            <p:ph type="body" sz="quarter" idx="58"/>
          </p:nvPr>
        </p:nvSpPr>
        <p:spPr>
          <a:xfrm>
            <a:off x="1132609" y="1661035"/>
            <a:ext cx="1161803" cy="900315"/>
          </a:xfrm>
        </p:spPr>
        <p:txBody>
          <a:bodyPr>
            <a:noAutofit/>
          </a:bodyPr>
          <a:lstStyle>
            <a:lvl1pPr marL="0" indent="0" algn="ctr">
              <a:buNone/>
              <a:defRPr sz="90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64" name="Text Placeholder 18">
            <a:extLst>
              <a:ext uri="{FF2B5EF4-FFF2-40B4-BE49-F238E27FC236}">
                <a16:creationId xmlns:a16="http://schemas.microsoft.com/office/drawing/2014/main" id="{D64B837F-2488-1D0A-16BE-5B2F8394B8F7}"/>
              </a:ext>
            </a:extLst>
          </p:cNvPr>
          <p:cNvSpPr>
            <a:spLocks noGrp="1"/>
          </p:cNvSpPr>
          <p:nvPr>
            <p:ph type="body" sz="quarter" idx="59"/>
          </p:nvPr>
        </p:nvSpPr>
        <p:spPr>
          <a:xfrm>
            <a:off x="4221110" y="2790301"/>
            <a:ext cx="3273383" cy="1919337"/>
          </a:xfrm>
        </p:spPr>
        <p:txBody>
          <a:bodyPr>
            <a:noAutofit/>
          </a:bodyPr>
          <a:lstStyle>
            <a:lvl1pPr marL="0" indent="0">
              <a:buNone/>
              <a:defRPr sz="1020"/>
            </a:lvl1pPr>
            <a:lvl2pPr marL="291465" indent="0">
              <a:buNone/>
              <a:defRPr sz="893"/>
            </a:lvl2pPr>
            <a:lvl3pPr>
              <a:defRPr sz="765"/>
            </a:lvl3pPr>
            <a:lvl4pPr>
              <a:defRPr sz="701"/>
            </a:lvl4pPr>
            <a:lvl5pPr>
              <a:defRPr sz="701"/>
            </a:lvl5pPr>
          </a:lstStyle>
          <a:p>
            <a:pPr lvl="0"/>
            <a:r>
              <a:rPr lang="en-US"/>
              <a:t>Click to edit Master text styles</a:t>
            </a:r>
          </a:p>
        </p:txBody>
      </p:sp>
    </p:spTree>
    <p:extLst>
      <p:ext uri="{BB962C8B-B14F-4D97-AF65-F5344CB8AC3E}">
        <p14:creationId xmlns:p14="http://schemas.microsoft.com/office/powerpoint/2010/main" val="3955529379"/>
      </p:ext>
    </p:extLst>
  </p:cSld>
  <p:clrMapOvr>
    <a:masterClrMapping/>
  </p:clrMapOvr>
  <p:extLst>
    <p:ext uri="{DCECCB84-F9BA-43D5-87BE-67443E8EF086}">
      <p15:sldGuideLst xmlns:p15="http://schemas.microsoft.com/office/powerpoint/2012/main">
        <p15:guide id="1" orient="horz" pos="3168" userDrawn="1">
          <p15:clr>
            <a:srgbClr val="FBAE40"/>
          </p15:clr>
        </p15:guide>
        <p15:guide id="2" pos="244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debar + 2 paragraphs + graphic + footer">
    <p:spTree>
      <p:nvGrpSpPr>
        <p:cNvPr id="1" name=""/>
        <p:cNvGrpSpPr/>
        <p:nvPr/>
      </p:nvGrpSpPr>
      <p:grpSpPr>
        <a:xfrm>
          <a:off x="0" y="0"/>
          <a:ext cx="0" cy="0"/>
          <a:chOff x="0" y="0"/>
          <a:chExt cx="0" cy="0"/>
        </a:xfrm>
      </p:grpSpPr>
      <p:sp>
        <p:nvSpPr>
          <p:cNvPr id="7" name="Picture Placeholder 38">
            <a:extLst>
              <a:ext uri="{FF2B5EF4-FFF2-40B4-BE49-F238E27FC236}">
                <a16:creationId xmlns:a16="http://schemas.microsoft.com/office/drawing/2014/main" id="{F419CEF5-AF7E-96DD-0176-994206A9941E}"/>
              </a:ext>
            </a:extLst>
          </p:cNvPr>
          <p:cNvSpPr>
            <a:spLocks noGrp="1"/>
          </p:cNvSpPr>
          <p:nvPr>
            <p:ph type="pic" sz="quarter" idx="21" hasCustomPrompt="1"/>
          </p:nvPr>
        </p:nvSpPr>
        <p:spPr>
          <a:xfrm>
            <a:off x="0" y="0"/>
            <a:ext cx="914400" cy="10058400"/>
          </a:xfrm>
        </p:spPr>
        <p:txBody>
          <a:bodyPr anchor="ctr">
            <a:normAutofit/>
          </a:bodyPr>
          <a:lstStyle>
            <a:lvl1pPr marL="0" indent="0" algn="ctr">
              <a:buNone/>
              <a:defRPr sz="893"/>
            </a:lvl1pPr>
          </a:lstStyle>
          <a:p>
            <a:r>
              <a:rPr lang="en-US"/>
              <a:t>1in x 11in Branded Side Bar</a:t>
            </a:r>
          </a:p>
        </p:txBody>
      </p:sp>
      <p:sp>
        <p:nvSpPr>
          <p:cNvPr id="6" name="Content Placeholder 34">
            <a:extLst>
              <a:ext uri="{FF2B5EF4-FFF2-40B4-BE49-F238E27FC236}">
                <a16:creationId xmlns:a16="http://schemas.microsoft.com/office/drawing/2014/main" id="{4D7DEB9C-33F4-15E2-6D6B-A8E0514D88A9}"/>
              </a:ext>
            </a:extLst>
          </p:cNvPr>
          <p:cNvSpPr>
            <a:spLocks noGrp="1"/>
          </p:cNvSpPr>
          <p:nvPr>
            <p:ph sz="quarter" idx="20" hasCustomPrompt="1"/>
          </p:nvPr>
        </p:nvSpPr>
        <p:spPr>
          <a:xfrm>
            <a:off x="4887418" y="245949"/>
            <a:ext cx="2529275" cy="517449"/>
          </a:xfrm>
        </p:spPr>
        <p:txBody>
          <a:bodyPr>
            <a:normAutofit/>
          </a:bodyPr>
          <a:lstStyle>
            <a:lvl1pPr marL="0" indent="0">
              <a:buNone/>
              <a:defRPr sz="1275"/>
            </a:lvl1pPr>
            <a:lvl2pPr marL="291465" indent="0">
              <a:buNone/>
              <a:defRPr/>
            </a:lvl2pPr>
            <a:lvl3pPr marL="582930" indent="0">
              <a:buNone/>
              <a:defRPr/>
            </a:lvl3pPr>
            <a:lvl4pPr marL="874395" indent="0">
              <a:buNone/>
              <a:defRPr/>
            </a:lvl4pPr>
            <a:lvl5pPr marL="1165860" indent="0">
              <a:buNone/>
              <a:defRPr/>
            </a:lvl5pPr>
          </a:lstStyle>
          <a:p>
            <a:pPr lvl="0"/>
            <a:r>
              <a:rPr lang="en-US"/>
              <a:t>Insert logo here</a:t>
            </a:r>
          </a:p>
        </p:txBody>
      </p:sp>
      <p:sp>
        <p:nvSpPr>
          <p:cNvPr id="10" name="Text Placeholder 9">
            <a:extLst>
              <a:ext uri="{FF2B5EF4-FFF2-40B4-BE49-F238E27FC236}">
                <a16:creationId xmlns:a16="http://schemas.microsoft.com/office/drawing/2014/main" id="{94A6F426-8EF8-33B7-E96F-0B570750B23C}"/>
              </a:ext>
            </a:extLst>
          </p:cNvPr>
          <p:cNvSpPr>
            <a:spLocks noGrp="1"/>
          </p:cNvSpPr>
          <p:nvPr>
            <p:ph type="body" sz="quarter" idx="25"/>
          </p:nvPr>
        </p:nvSpPr>
        <p:spPr>
          <a:xfrm>
            <a:off x="1128295" y="2645595"/>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1" name="Text Placeholder 18">
            <a:extLst>
              <a:ext uri="{FF2B5EF4-FFF2-40B4-BE49-F238E27FC236}">
                <a16:creationId xmlns:a16="http://schemas.microsoft.com/office/drawing/2014/main" id="{11A4DE75-CDE8-0D47-1C71-578BB8C96336}"/>
              </a:ext>
            </a:extLst>
          </p:cNvPr>
          <p:cNvSpPr>
            <a:spLocks noGrp="1"/>
          </p:cNvSpPr>
          <p:nvPr>
            <p:ph type="body" sz="quarter" idx="26"/>
          </p:nvPr>
        </p:nvSpPr>
        <p:spPr>
          <a:xfrm>
            <a:off x="1128295" y="5895426"/>
            <a:ext cx="6288398" cy="1919337"/>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12" name="Text Placeholder 9">
            <a:extLst>
              <a:ext uri="{FF2B5EF4-FFF2-40B4-BE49-F238E27FC236}">
                <a16:creationId xmlns:a16="http://schemas.microsoft.com/office/drawing/2014/main" id="{F50C597D-3D2C-F6C3-5421-AC0533C0D567}"/>
              </a:ext>
            </a:extLst>
          </p:cNvPr>
          <p:cNvSpPr>
            <a:spLocks noGrp="1"/>
          </p:cNvSpPr>
          <p:nvPr>
            <p:ph type="body" sz="quarter" idx="27"/>
          </p:nvPr>
        </p:nvSpPr>
        <p:spPr>
          <a:xfrm>
            <a:off x="1128295" y="5600895"/>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14" name="Text Placeholder 9">
            <a:extLst>
              <a:ext uri="{FF2B5EF4-FFF2-40B4-BE49-F238E27FC236}">
                <a16:creationId xmlns:a16="http://schemas.microsoft.com/office/drawing/2014/main" id="{EC246C9B-53E8-00BB-2483-AA5959667630}"/>
              </a:ext>
            </a:extLst>
          </p:cNvPr>
          <p:cNvSpPr>
            <a:spLocks noGrp="1"/>
          </p:cNvSpPr>
          <p:nvPr>
            <p:ph type="body" sz="quarter" idx="29"/>
          </p:nvPr>
        </p:nvSpPr>
        <p:spPr>
          <a:xfrm>
            <a:off x="1128295" y="7814763"/>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2" name="Text Placeholder 18">
            <a:extLst>
              <a:ext uri="{FF2B5EF4-FFF2-40B4-BE49-F238E27FC236}">
                <a16:creationId xmlns:a16="http://schemas.microsoft.com/office/drawing/2014/main" id="{2A6F65A2-242F-E074-77CA-FFF9BF57871C}"/>
              </a:ext>
            </a:extLst>
          </p:cNvPr>
          <p:cNvSpPr>
            <a:spLocks noGrp="1"/>
          </p:cNvSpPr>
          <p:nvPr>
            <p:ph type="body" sz="quarter" idx="31"/>
          </p:nvPr>
        </p:nvSpPr>
        <p:spPr>
          <a:xfrm>
            <a:off x="1128295" y="718539"/>
            <a:ext cx="6288398" cy="1919337"/>
          </a:xfrm>
        </p:spPr>
        <p:txBody>
          <a:bodyPr>
            <a:noAutofit/>
          </a:bodyPr>
          <a:lstStyle>
            <a:lvl1pPr marL="228600" indent="-228600">
              <a:buFont typeface="+mj-lt"/>
              <a:buAutoNum type="arabicPeriod"/>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3" name="Text Placeholder 9">
            <a:extLst>
              <a:ext uri="{FF2B5EF4-FFF2-40B4-BE49-F238E27FC236}">
                <a16:creationId xmlns:a16="http://schemas.microsoft.com/office/drawing/2014/main" id="{A41A3F2C-1AA5-5356-8CA7-94567A3CD311}"/>
              </a:ext>
            </a:extLst>
          </p:cNvPr>
          <p:cNvSpPr>
            <a:spLocks noGrp="1"/>
          </p:cNvSpPr>
          <p:nvPr>
            <p:ph type="body" sz="quarter" idx="32"/>
          </p:nvPr>
        </p:nvSpPr>
        <p:spPr>
          <a:xfrm>
            <a:off x="1128295" y="437025"/>
            <a:ext cx="2940050" cy="282847"/>
          </a:xfrm>
        </p:spPr>
        <p:txBody>
          <a:bodyPr/>
          <a:lstStyle>
            <a:lvl1pPr marL="0" indent="0">
              <a:buNone/>
              <a:defRPr b="1"/>
            </a:lvl1pPr>
            <a:lvl2pPr marL="291465" indent="0">
              <a:buNone/>
              <a:defRPr b="1"/>
            </a:lvl2pPr>
            <a:lvl3pPr marL="582930" indent="0">
              <a:buNone/>
              <a:defRPr b="1"/>
            </a:lvl3pPr>
            <a:lvl4pPr marL="874395" indent="0">
              <a:buNone/>
              <a:defRPr b="1"/>
            </a:lvl4pPr>
            <a:lvl5pPr marL="1165860" indent="0">
              <a:buNone/>
              <a:defRPr b="1"/>
            </a:lvl5pPr>
          </a:lstStyle>
          <a:p>
            <a:pPr lvl="0"/>
            <a:r>
              <a:rPr lang="en-US"/>
              <a:t>Click to edit Master</a:t>
            </a:r>
          </a:p>
        </p:txBody>
      </p:sp>
      <p:sp>
        <p:nvSpPr>
          <p:cNvPr id="4" name="Content Placeholder 15">
            <a:extLst>
              <a:ext uri="{FF2B5EF4-FFF2-40B4-BE49-F238E27FC236}">
                <a16:creationId xmlns:a16="http://schemas.microsoft.com/office/drawing/2014/main" id="{74620279-9796-63D2-A7B6-7B3655D39BB4}"/>
              </a:ext>
            </a:extLst>
          </p:cNvPr>
          <p:cNvSpPr>
            <a:spLocks noGrp="1"/>
          </p:cNvSpPr>
          <p:nvPr>
            <p:ph sz="quarter" idx="30"/>
          </p:nvPr>
        </p:nvSpPr>
        <p:spPr>
          <a:xfrm>
            <a:off x="1128606" y="2951750"/>
            <a:ext cx="6288087" cy="25940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18">
            <a:extLst>
              <a:ext uri="{FF2B5EF4-FFF2-40B4-BE49-F238E27FC236}">
                <a16:creationId xmlns:a16="http://schemas.microsoft.com/office/drawing/2014/main" id="{1DD4F688-A138-9DE6-3FAE-278EA865A954}"/>
              </a:ext>
            </a:extLst>
          </p:cNvPr>
          <p:cNvSpPr>
            <a:spLocks noGrp="1"/>
          </p:cNvSpPr>
          <p:nvPr>
            <p:ph type="body" sz="quarter" idx="33"/>
          </p:nvPr>
        </p:nvSpPr>
        <p:spPr>
          <a:xfrm>
            <a:off x="1128295" y="8097610"/>
            <a:ext cx="6288398" cy="1919337"/>
          </a:xfrm>
        </p:spPr>
        <p:txBody>
          <a:bodyPr>
            <a:noAutofit/>
          </a:bodyPr>
          <a:lstStyle>
            <a:lvl1pPr marL="171450" indent="-171450">
              <a:buFont typeface="Arial" panose="020B0604020202020204" pitchFamily="34" charset="0"/>
              <a:buChar char="•"/>
              <a:defRPr sz="1020"/>
            </a:lvl1pPr>
            <a:lvl2pPr marL="291465" indent="0">
              <a:buNone/>
              <a:defRPr sz="893"/>
            </a:lvl2pPr>
            <a:lvl3pPr>
              <a:defRPr sz="765"/>
            </a:lvl3pPr>
            <a:lvl4pPr>
              <a:defRPr sz="701"/>
            </a:lvl4pPr>
            <a:lvl5pPr>
              <a:defRPr sz="701"/>
            </a:lvl5pPr>
          </a:lstStyle>
          <a:p>
            <a:pPr lvl="0"/>
            <a:r>
              <a:rPr lang="en-US"/>
              <a:t>Click to edit Master text styles</a:t>
            </a:r>
          </a:p>
        </p:txBody>
      </p:sp>
      <p:sp>
        <p:nvSpPr>
          <p:cNvPr id="9" name="Text Placeholder 10">
            <a:extLst>
              <a:ext uri="{FF2B5EF4-FFF2-40B4-BE49-F238E27FC236}">
                <a16:creationId xmlns:a16="http://schemas.microsoft.com/office/drawing/2014/main" id="{D13681A8-BE23-C75A-B9A7-B811B3415CC6}"/>
              </a:ext>
            </a:extLst>
          </p:cNvPr>
          <p:cNvSpPr>
            <a:spLocks noGrp="1"/>
          </p:cNvSpPr>
          <p:nvPr>
            <p:ph type="body" sz="quarter" idx="10" hasCustomPrompt="1"/>
          </p:nvPr>
        </p:nvSpPr>
        <p:spPr>
          <a:xfrm>
            <a:off x="0" y="473698"/>
            <a:ext cx="914400" cy="1310851"/>
          </a:xfrm>
        </p:spPr>
        <p:txBody>
          <a:bodyPr>
            <a:noAutofit/>
          </a:bodyPr>
          <a:lstStyle>
            <a:lvl1pPr marL="0" indent="0" algn="ctr">
              <a:buNone/>
              <a:defRPr sz="900">
                <a:latin typeface="Avenir Next LT Pro" panose="020B0504020202020204" pitchFamily="34" charset="0"/>
              </a:defRPr>
            </a:lvl1pPr>
            <a:lvl2pPr marL="291465" indent="0">
              <a:buNone/>
              <a:defRPr sz="1020">
                <a:latin typeface="Avenir Next LT Pro" panose="020B0504020202020204" pitchFamily="34" charset="0"/>
              </a:defRPr>
            </a:lvl2pPr>
            <a:lvl3pPr marL="582930" indent="0">
              <a:buNone/>
              <a:defRPr sz="893">
                <a:latin typeface="Avenir Next LT Pro" panose="020B0504020202020204" pitchFamily="34" charset="0"/>
              </a:defRPr>
            </a:lvl3pPr>
            <a:lvl4pPr marL="874395" indent="0">
              <a:buNone/>
              <a:defRPr sz="765">
                <a:latin typeface="Avenir Next LT Pro" panose="020B0504020202020204" pitchFamily="34" charset="0"/>
              </a:defRPr>
            </a:lvl4pPr>
            <a:lvl5pPr marL="1165860" indent="0">
              <a:buNone/>
              <a:defRPr sz="765">
                <a:latin typeface="Avenir Next LT Pro" panose="020B0504020202020204" pitchFamily="34" charset="0"/>
              </a:defRPr>
            </a:lvl5pPr>
          </a:lstStyle>
          <a:p>
            <a:pPr lvl="0"/>
            <a:r>
              <a:rPr lang="en-US"/>
              <a:t>Conversation Guide</a:t>
            </a:r>
          </a:p>
        </p:txBody>
      </p:sp>
    </p:spTree>
    <p:extLst>
      <p:ext uri="{BB962C8B-B14F-4D97-AF65-F5344CB8AC3E}">
        <p14:creationId xmlns:p14="http://schemas.microsoft.com/office/powerpoint/2010/main" val="4058160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1E4F33-FBE1-8E1E-243C-DD6E9A22DCF8}"/>
              </a:ext>
            </a:extLst>
          </p:cNvPr>
          <p:cNvSpPr>
            <a:spLocks noGrp="1"/>
          </p:cNvSpPr>
          <p:nvPr>
            <p:ph type="title"/>
          </p:nvPr>
        </p:nvSpPr>
        <p:spPr>
          <a:xfrm>
            <a:off x="534353" y="535517"/>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FAB42D-A7D2-C8F4-2F47-1C0CEA7F66B1}"/>
              </a:ext>
            </a:extLst>
          </p:cNvPr>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14B52B-9C1D-2FFC-8182-F7C67EB5739F}"/>
              </a:ext>
            </a:extLst>
          </p:cNvPr>
          <p:cNvSpPr>
            <a:spLocks noGrp="1"/>
          </p:cNvSpPr>
          <p:nvPr>
            <p:ph type="dt" sz="half" idx="2"/>
          </p:nvPr>
        </p:nvSpPr>
        <p:spPr>
          <a:xfrm>
            <a:off x="534353" y="9322647"/>
            <a:ext cx="1748790" cy="535517"/>
          </a:xfrm>
          <a:prstGeom prst="rect">
            <a:avLst/>
          </a:prstGeom>
        </p:spPr>
        <p:txBody>
          <a:bodyPr vert="horz" lIns="91440" tIns="45720" rIns="91440" bIns="45720" rtlCol="0" anchor="ctr"/>
          <a:lstStyle>
            <a:lvl1pPr algn="l">
              <a:defRPr sz="765">
                <a:solidFill>
                  <a:schemeClr val="tx1">
                    <a:tint val="82000"/>
                  </a:schemeClr>
                </a:solidFill>
              </a:defRPr>
            </a:lvl1pPr>
          </a:lstStyle>
          <a:p>
            <a:fld id="{11A9CD74-A302-48CB-80A7-355ABD896A17}" type="datetimeFigureOut">
              <a:rPr lang="en-US" smtClean="0"/>
              <a:t>4/18/2024</a:t>
            </a:fld>
            <a:endParaRPr lang="en-US"/>
          </a:p>
        </p:txBody>
      </p:sp>
      <p:sp>
        <p:nvSpPr>
          <p:cNvPr id="5" name="Footer Placeholder 4">
            <a:extLst>
              <a:ext uri="{FF2B5EF4-FFF2-40B4-BE49-F238E27FC236}">
                <a16:creationId xmlns:a16="http://schemas.microsoft.com/office/drawing/2014/main" id="{C4D98F4E-434E-F7D0-E46D-3C46047AB13E}"/>
              </a:ext>
            </a:extLst>
          </p:cNvPr>
          <p:cNvSpPr>
            <a:spLocks noGrp="1"/>
          </p:cNvSpPr>
          <p:nvPr>
            <p:ph type="ftr" sz="quarter" idx="3"/>
          </p:nvPr>
        </p:nvSpPr>
        <p:spPr>
          <a:xfrm>
            <a:off x="2574608" y="9322647"/>
            <a:ext cx="2623185" cy="535517"/>
          </a:xfrm>
          <a:prstGeom prst="rect">
            <a:avLst/>
          </a:prstGeom>
        </p:spPr>
        <p:txBody>
          <a:bodyPr vert="horz" lIns="91440" tIns="45720" rIns="91440" bIns="45720" rtlCol="0" anchor="ctr"/>
          <a:lstStyle>
            <a:lvl1pPr algn="ctr">
              <a:defRPr sz="765">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57B1B84-90CF-AB7F-0D0E-0A874BE2E271}"/>
              </a:ext>
            </a:extLst>
          </p:cNvPr>
          <p:cNvSpPr>
            <a:spLocks noGrp="1"/>
          </p:cNvSpPr>
          <p:nvPr>
            <p:ph type="sldNum" sz="quarter" idx="4"/>
          </p:nvPr>
        </p:nvSpPr>
        <p:spPr>
          <a:xfrm>
            <a:off x="5489258" y="9322647"/>
            <a:ext cx="1748790" cy="535517"/>
          </a:xfrm>
          <a:prstGeom prst="rect">
            <a:avLst/>
          </a:prstGeom>
        </p:spPr>
        <p:txBody>
          <a:bodyPr vert="horz" lIns="91440" tIns="45720" rIns="91440" bIns="45720" rtlCol="0" anchor="ctr"/>
          <a:lstStyle>
            <a:lvl1pPr algn="r">
              <a:defRPr sz="765">
                <a:solidFill>
                  <a:schemeClr val="tx1">
                    <a:tint val="82000"/>
                  </a:schemeClr>
                </a:solidFill>
              </a:defRPr>
            </a:lvl1pPr>
          </a:lstStyle>
          <a:p>
            <a:fld id="{689AA878-72E6-4E9B-828A-AF1BF896E4B9}" type="slidenum">
              <a:rPr lang="en-US" smtClean="0"/>
              <a:t>‹#›</a:t>
            </a:fld>
            <a:endParaRPr lang="en-US"/>
          </a:p>
        </p:txBody>
      </p:sp>
    </p:spTree>
    <p:extLst>
      <p:ext uri="{BB962C8B-B14F-4D97-AF65-F5344CB8AC3E}">
        <p14:creationId xmlns:p14="http://schemas.microsoft.com/office/powerpoint/2010/main" val="412459196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9" r:id="rId6"/>
    <p:sldLayoutId id="2147483665" r:id="rId7"/>
    <p:sldLayoutId id="2147483668" r:id="rId8"/>
    <p:sldLayoutId id="2147483666" r:id="rId9"/>
    <p:sldLayoutId id="2147483667" r:id="rId10"/>
    <p:sldLayoutId id="2147483670" r:id="rId11"/>
  </p:sldLayoutIdLst>
  <p:txStyles>
    <p:titleStyle>
      <a:lvl1pPr algn="l" defTabSz="582930" rtl="0" eaLnBrk="1" latinLnBrk="0" hangingPunct="1">
        <a:lnSpc>
          <a:spcPct val="90000"/>
        </a:lnSpc>
        <a:spcBef>
          <a:spcPct val="0"/>
        </a:spcBef>
        <a:buNone/>
        <a:defRPr sz="2805" kern="1200">
          <a:solidFill>
            <a:schemeClr val="tx1"/>
          </a:solidFill>
          <a:latin typeface="Avenir Next LT Pro" panose="020B0504020202020204" pitchFamily="34" charset="0"/>
          <a:ea typeface="+mj-ea"/>
          <a:cs typeface="+mj-cs"/>
        </a:defRPr>
      </a:lvl1pPr>
    </p:titleStyle>
    <p:body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p:bodyStyle>
    <p:other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1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png"/><Relationship Id="rId15" Type="http://schemas.openxmlformats.org/officeDocument/2006/relationships/image" Target="../media/image1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19.png"/><Relationship Id="rId3" Type="http://schemas.openxmlformats.org/officeDocument/2006/relationships/image" Target="../media/image12.svg"/><Relationship Id="rId7" Type="http://schemas.openxmlformats.org/officeDocument/2006/relationships/image" Target="../media/image14.svg"/><Relationship Id="rId12" Type="http://schemas.openxmlformats.org/officeDocument/2006/relationships/hyperlink" Target="mailto:licensing@dstewart.com" TargetMode="External"/><Relationship Id="rId2" Type="http://schemas.openxmlformats.org/officeDocument/2006/relationships/image" Target="../media/image11.png"/><Relationship Id="rId1" Type="http://schemas.openxmlformats.org/officeDocument/2006/relationships/slideLayout" Target="../slideLayouts/slideLayout11.xml"/><Relationship Id="rId6" Type="http://schemas.openxmlformats.org/officeDocument/2006/relationships/image" Target="../media/image13.png"/><Relationship Id="rId11" Type="http://schemas.openxmlformats.org/officeDocument/2006/relationships/hyperlink" Target="https://clarivate.com/webofsciencegroup/support/endnote/" TargetMode="External"/><Relationship Id="rId5" Type="http://schemas.openxmlformats.org/officeDocument/2006/relationships/hyperlink" Target="https://www.dstewart.com/clarivate-analytics-endnote-21-commercial-159748.html" TargetMode="External"/><Relationship Id="rId10" Type="http://schemas.openxmlformats.org/officeDocument/2006/relationships/hyperlink" Target="https://endnote.com/" TargetMode="External"/><Relationship Id="rId4" Type="http://schemas.openxmlformats.org/officeDocument/2006/relationships/hyperlink" Target="https://www.dstewart.com/clarivate-analytics-endnote-21-student-edition-159749.html" TargetMode="External"/><Relationship Id="rId9"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695765DC-CC52-0F1E-BE81-309E07898F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29200" y="228600"/>
            <a:ext cx="2528887" cy="462994"/>
          </a:xfrm>
          <a:prstGeom prst="rect">
            <a:avLst/>
          </a:prstGeom>
        </p:spPr>
      </p:pic>
      <p:sp>
        <p:nvSpPr>
          <p:cNvPr id="17" name="Text Placeholder 54">
            <a:extLst>
              <a:ext uri="{FF2B5EF4-FFF2-40B4-BE49-F238E27FC236}">
                <a16:creationId xmlns:a16="http://schemas.microsoft.com/office/drawing/2014/main" id="{E1317669-5BBD-502C-8601-1B908FD3507F}"/>
              </a:ext>
            </a:extLst>
          </p:cNvPr>
          <p:cNvSpPr txBox="1">
            <a:spLocks/>
          </p:cNvSpPr>
          <p:nvPr/>
        </p:nvSpPr>
        <p:spPr>
          <a:xfrm>
            <a:off x="1110127" y="228600"/>
            <a:ext cx="3036453" cy="282847"/>
          </a:xfrm>
          <a:prstGeom prst="rect">
            <a:avLst/>
          </a:prstGeom>
        </p:spPr>
        <p:txBody>
          <a:bodyPr>
            <a:normAutofit fontScale="92500" lnSpcReduction="20000"/>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buNone/>
            </a:pPr>
            <a:r>
              <a:rPr lang="en-US" b="1" dirty="0"/>
              <a:t>Overview</a:t>
            </a:r>
          </a:p>
        </p:txBody>
      </p:sp>
      <p:pic>
        <p:nvPicPr>
          <p:cNvPr id="18" name="Picture Placeholder 127">
            <a:extLst>
              <a:ext uri="{FF2B5EF4-FFF2-40B4-BE49-F238E27FC236}">
                <a16:creationId xmlns:a16="http://schemas.microsoft.com/office/drawing/2014/main" id="{A90FC091-CDAE-0E00-B6D7-37820384BAA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0" y="0"/>
            <a:ext cx="914400" cy="10058400"/>
          </a:xfrm>
          <a:prstGeom prst="rect">
            <a:avLst/>
          </a:prstGeom>
        </p:spPr>
      </p:pic>
      <p:sp>
        <p:nvSpPr>
          <p:cNvPr id="19" name="Text Placeholder 73">
            <a:extLst>
              <a:ext uri="{FF2B5EF4-FFF2-40B4-BE49-F238E27FC236}">
                <a16:creationId xmlns:a16="http://schemas.microsoft.com/office/drawing/2014/main" id="{364D4E9D-5D0C-3E30-8806-25447805E980}"/>
              </a:ext>
            </a:extLst>
          </p:cNvPr>
          <p:cNvSpPr txBox="1">
            <a:spLocks/>
          </p:cNvSpPr>
          <p:nvPr/>
        </p:nvSpPr>
        <p:spPr>
          <a:xfrm rot="16200000">
            <a:off x="-1397247" y="1663546"/>
            <a:ext cx="3686240" cy="937061"/>
          </a:xfrm>
          <a:prstGeom prst="rect">
            <a:avLst/>
          </a:prstGeom>
        </p:spPr>
        <p:txBody>
          <a:bodyPr anchor="ctr">
            <a:norm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gn="r">
              <a:buNone/>
            </a:pPr>
            <a:r>
              <a:rPr lang="en-US" sz="2000" b="1" dirty="0">
                <a:solidFill>
                  <a:srgbClr val="93FF9E"/>
                </a:solidFill>
              </a:rPr>
              <a:t>Conversation Guide</a:t>
            </a:r>
          </a:p>
        </p:txBody>
      </p:sp>
      <p:sp>
        <p:nvSpPr>
          <p:cNvPr id="5" name="Text Placeholder 43">
            <a:extLst>
              <a:ext uri="{FF2B5EF4-FFF2-40B4-BE49-F238E27FC236}">
                <a16:creationId xmlns:a16="http://schemas.microsoft.com/office/drawing/2014/main" id="{002EA551-784B-35CB-FA21-959731D47E95}"/>
              </a:ext>
            </a:extLst>
          </p:cNvPr>
          <p:cNvSpPr txBox="1">
            <a:spLocks/>
          </p:cNvSpPr>
          <p:nvPr/>
        </p:nvSpPr>
        <p:spPr>
          <a:xfrm>
            <a:off x="1323861" y="1262811"/>
            <a:ext cx="1259368" cy="205361"/>
          </a:xfrm>
          <a:prstGeom prst="rect">
            <a:avLst/>
          </a:prstGeom>
        </p:spPr>
        <p:txBody>
          <a:bodyPr lIns="0" tIns="0" rIns="0" bIns="0" anchor="ctr" anchorCtr="0"/>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gn="ctr">
              <a:buNone/>
            </a:pPr>
            <a:r>
              <a:rPr lang="en-US" sz="800" b="1" dirty="0">
                <a:latin typeface="Avenir Next LT Pro"/>
              </a:rPr>
              <a:t>WHAT IS THE PRODUCT?</a:t>
            </a:r>
          </a:p>
        </p:txBody>
      </p:sp>
      <p:sp>
        <p:nvSpPr>
          <p:cNvPr id="6" name="Text Placeholder 53">
            <a:extLst>
              <a:ext uri="{FF2B5EF4-FFF2-40B4-BE49-F238E27FC236}">
                <a16:creationId xmlns:a16="http://schemas.microsoft.com/office/drawing/2014/main" id="{9A59F628-9A34-7F22-A42D-4343042C74E5}"/>
              </a:ext>
            </a:extLst>
          </p:cNvPr>
          <p:cNvSpPr txBox="1">
            <a:spLocks/>
          </p:cNvSpPr>
          <p:nvPr/>
        </p:nvSpPr>
        <p:spPr>
          <a:xfrm>
            <a:off x="2964892" y="1242695"/>
            <a:ext cx="1314270" cy="245593"/>
          </a:xfrm>
          <a:prstGeom prst="rect">
            <a:avLst/>
          </a:prstGeom>
        </p:spPr>
        <p:txBody>
          <a:bodyPr lIns="0" tIns="0" rIns="0" bIns="0" anchor="ctr" anchorCtr="0"/>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gn="ctr">
              <a:buNone/>
            </a:pPr>
            <a:r>
              <a:rPr lang="en-US" sz="800" b="1" dirty="0">
                <a:latin typeface="Avenir Next LT Pro"/>
              </a:rPr>
              <a:t>WHO IS IT FOR?</a:t>
            </a:r>
          </a:p>
        </p:txBody>
      </p:sp>
      <p:sp>
        <p:nvSpPr>
          <p:cNvPr id="7" name="Text Placeholder 56">
            <a:extLst>
              <a:ext uri="{FF2B5EF4-FFF2-40B4-BE49-F238E27FC236}">
                <a16:creationId xmlns:a16="http://schemas.microsoft.com/office/drawing/2014/main" id="{B3BAA22F-AA1F-E39B-0678-32F3C8A830A2}"/>
              </a:ext>
            </a:extLst>
          </p:cNvPr>
          <p:cNvSpPr txBox="1">
            <a:spLocks/>
          </p:cNvSpPr>
          <p:nvPr/>
        </p:nvSpPr>
        <p:spPr>
          <a:xfrm>
            <a:off x="-2079785" y="2238608"/>
            <a:ext cx="1337545" cy="192327"/>
          </a:xfrm>
          <a:prstGeom prst="rect">
            <a:avLst/>
          </a:prstGeom>
        </p:spPr>
        <p:txBody>
          <a:bodyPr lIns="0" tIns="0" rIns="0" bIns="0" anchor="ctr" anchorCtr="0"/>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gn="ctr">
              <a:buNone/>
            </a:pPr>
            <a:r>
              <a:rPr lang="en-US" sz="800" b="1" dirty="0"/>
              <a:t>WHERE does it stand out?</a:t>
            </a:r>
          </a:p>
        </p:txBody>
      </p:sp>
      <p:sp>
        <p:nvSpPr>
          <p:cNvPr id="8" name="Text Placeholder 62">
            <a:extLst>
              <a:ext uri="{FF2B5EF4-FFF2-40B4-BE49-F238E27FC236}">
                <a16:creationId xmlns:a16="http://schemas.microsoft.com/office/drawing/2014/main" id="{EF6CECD9-9F15-8B66-53EC-C7F712764386}"/>
              </a:ext>
            </a:extLst>
          </p:cNvPr>
          <p:cNvSpPr txBox="1">
            <a:spLocks/>
          </p:cNvSpPr>
          <p:nvPr/>
        </p:nvSpPr>
        <p:spPr>
          <a:xfrm>
            <a:off x="-2093102" y="2465067"/>
            <a:ext cx="1364178" cy="541065"/>
          </a:xfrm>
          <a:prstGeom prst="rect">
            <a:avLst/>
          </a:prstGeom>
        </p:spPr>
        <p:txBody>
          <a:bodyPr lIns="0" tIns="0" rIns="0" bIns="0">
            <a:no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gn="ctr">
              <a:lnSpc>
                <a:spcPct val="100000"/>
              </a:lnSpc>
              <a:buNone/>
            </a:pPr>
            <a:r>
              <a:rPr lang="en-US" sz="800" dirty="0"/>
              <a:t>EndNote 21 is equipped with a user-friendly interface, which makes research writing easy and less-time consuming. </a:t>
            </a:r>
          </a:p>
        </p:txBody>
      </p:sp>
      <p:sp>
        <p:nvSpPr>
          <p:cNvPr id="9" name="Text Placeholder 64">
            <a:extLst>
              <a:ext uri="{FF2B5EF4-FFF2-40B4-BE49-F238E27FC236}">
                <a16:creationId xmlns:a16="http://schemas.microsoft.com/office/drawing/2014/main" id="{2A914F91-7B55-2EB0-8382-51A3A1715967}"/>
              </a:ext>
            </a:extLst>
          </p:cNvPr>
          <p:cNvSpPr txBox="1">
            <a:spLocks/>
          </p:cNvSpPr>
          <p:nvPr/>
        </p:nvSpPr>
        <p:spPr>
          <a:xfrm>
            <a:off x="2858034" y="1514393"/>
            <a:ext cx="1527986" cy="541065"/>
          </a:xfrm>
          <a:prstGeom prst="rect">
            <a:avLst/>
          </a:prstGeom>
        </p:spPr>
        <p:txBody>
          <a:bodyPr lIns="0" tIns="0" rIns="0" bIns="0" anchor="t">
            <a:no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nSpc>
                <a:spcPct val="100000"/>
              </a:lnSpc>
              <a:spcBef>
                <a:spcPts val="600"/>
              </a:spcBef>
              <a:buNone/>
            </a:pPr>
            <a:r>
              <a:rPr lang="en-US" sz="800" dirty="0"/>
              <a:t>EndNote 21 is ideal for students and researchers who write papers and need to manage their sources. Related personas: University researchers, Full-time student, University librarian.</a:t>
            </a:r>
            <a:endParaRPr lang="en-US" dirty="0"/>
          </a:p>
        </p:txBody>
      </p:sp>
      <p:sp>
        <p:nvSpPr>
          <p:cNvPr id="10" name="Text Placeholder 66">
            <a:extLst>
              <a:ext uri="{FF2B5EF4-FFF2-40B4-BE49-F238E27FC236}">
                <a16:creationId xmlns:a16="http://schemas.microsoft.com/office/drawing/2014/main" id="{FCA9126E-AF2B-38B9-8FAF-7264E9CD49E7}"/>
              </a:ext>
            </a:extLst>
          </p:cNvPr>
          <p:cNvSpPr txBox="1">
            <a:spLocks/>
          </p:cNvSpPr>
          <p:nvPr/>
        </p:nvSpPr>
        <p:spPr>
          <a:xfrm>
            <a:off x="1143225" y="1514393"/>
            <a:ext cx="1620640" cy="567777"/>
          </a:xfrm>
          <a:prstGeom prst="rect">
            <a:avLst/>
          </a:prstGeom>
        </p:spPr>
        <p:txBody>
          <a:bodyPr lIns="0" tIns="0" rIns="0" bIns="0" anchor="t">
            <a:no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nSpc>
                <a:spcPct val="100000"/>
              </a:lnSpc>
              <a:spcBef>
                <a:spcPts val="600"/>
              </a:spcBef>
              <a:buNone/>
            </a:pPr>
            <a:r>
              <a:rPr lang="en-US" sz="800" dirty="0"/>
              <a:t>EndNote 21 is a software program designed to help students and researchers organize their reference materials and </a:t>
            </a:r>
            <a:br>
              <a:rPr lang="en-US" sz="800" dirty="0"/>
            </a:br>
            <a:r>
              <a:rPr lang="en-US" sz="800" dirty="0"/>
              <a:t>streamline the writing process.</a:t>
            </a:r>
            <a:endParaRPr lang="en-US" dirty="0"/>
          </a:p>
        </p:txBody>
      </p:sp>
      <p:pic>
        <p:nvPicPr>
          <p:cNvPr id="11" name="Picture Placeholder 82" descr="A green question mark on a black background&#10;&#10;Description automatically generated">
            <a:extLst>
              <a:ext uri="{FF2B5EF4-FFF2-40B4-BE49-F238E27FC236}">
                <a16:creationId xmlns:a16="http://schemas.microsoft.com/office/drawing/2014/main" id="{C188E25E-B8B1-6936-B565-6A4DB7E6326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702085" y="675777"/>
            <a:ext cx="502921" cy="502920"/>
          </a:xfrm>
          <a:prstGeom prst="rect">
            <a:avLst/>
          </a:prstGeom>
        </p:spPr>
      </p:pic>
      <p:pic>
        <p:nvPicPr>
          <p:cNvPr id="12" name="Picture Placeholder 84" descr="A green person icon on a black background&#10;&#10;Description automatically generated">
            <a:extLst>
              <a:ext uri="{FF2B5EF4-FFF2-40B4-BE49-F238E27FC236}">
                <a16:creationId xmlns:a16="http://schemas.microsoft.com/office/drawing/2014/main" id="{DDC47C65-BD01-33D4-38AA-4AE68AE3F03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370567" y="675777"/>
            <a:ext cx="502921" cy="502920"/>
          </a:xfrm>
          <a:prstGeom prst="rect">
            <a:avLst/>
          </a:prstGeom>
        </p:spPr>
      </p:pic>
      <p:pic>
        <p:nvPicPr>
          <p:cNvPr id="13" name="Picture Placeholder 86" descr="A green question mark on a black background&#10;&#10;Description automatically generated">
            <a:extLst>
              <a:ext uri="{FF2B5EF4-FFF2-40B4-BE49-F238E27FC236}">
                <a16:creationId xmlns:a16="http://schemas.microsoft.com/office/drawing/2014/main" id="{25C872EB-D605-DF7A-801B-3BCFE67499F0}"/>
              </a:ext>
            </a:extLst>
          </p:cNvPr>
          <p:cNvPicPr>
            <a:picLocks noChangeAspect="1"/>
          </p:cNvPicPr>
          <p:nvPr/>
        </p:nvPicPr>
        <p:blipFill>
          <a:blip r:embed="rId7">
            <a:extLst>
              <a:ext uri="{28A0092B-C50C-407E-A947-70E740481C1C}">
                <a14:useLocalDpi xmlns:a14="http://schemas.microsoft.com/office/drawing/2010/main" val="0"/>
              </a:ext>
            </a:extLst>
          </a:blip>
          <a:srcRect t="124" b="124"/>
          <a:stretch/>
        </p:blipFill>
        <p:spPr>
          <a:xfrm>
            <a:off x="-1663097" y="1721795"/>
            <a:ext cx="504168" cy="502920"/>
          </a:xfrm>
          <a:prstGeom prst="rect">
            <a:avLst/>
          </a:prstGeom>
        </p:spPr>
      </p:pic>
      <p:sp>
        <p:nvSpPr>
          <p:cNvPr id="27" name="Text Placeholder 58">
            <a:extLst>
              <a:ext uri="{FF2B5EF4-FFF2-40B4-BE49-F238E27FC236}">
                <a16:creationId xmlns:a16="http://schemas.microsoft.com/office/drawing/2014/main" id="{051B61F7-B5B0-B2CC-B928-2ACDB76FF13E}"/>
              </a:ext>
            </a:extLst>
          </p:cNvPr>
          <p:cNvSpPr txBox="1">
            <a:spLocks/>
          </p:cNvSpPr>
          <p:nvPr/>
        </p:nvSpPr>
        <p:spPr>
          <a:xfrm>
            <a:off x="4539977" y="1238256"/>
            <a:ext cx="1413843" cy="254470"/>
          </a:xfrm>
          <a:prstGeom prst="rect">
            <a:avLst/>
          </a:prstGeom>
        </p:spPr>
        <p:txBody>
          <a:bodyPr lIns="0" tIns="0" rIns="0" bIns="0" anchor="ctr" anchorCtr="0"/>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gn="ctr">
              <a:buNone/>
            </a:pPr>
            <a:r>
              <a:rPr lang="en-US" sz="800" b="1" dirty="0">
                <a:latin typeface="Avenir Next LT Pro"/>
              </a:rPr>
              <a:t>WHY DOES IT </a:t>
            </a:r>
            <a:br>
              <a:rPr lang="en-US" sz="800" b="1" dirty="0">
                <a:latin typeface="Avenir Next LT Pro"/>
              </a:rPr>
            </a:br>
            <a:r>
              <a:rPr lang="en-US" sz="800" b="1" dirty="0">
                <a:latin typeface="Avenir Next LT Pro"/>
              </a:rPr>
              <a:t>BENEFIT EDUCATION?</a:t>
            </a:r>
          </a:p>
        </p:txBody>
      </p:sp>
      <p:sp>
        <p:nvSpPr>
          <p:cNvPr id="28" name="Text Placeholder 60">
            <a:extLst>
              <a:ext uri="{FF2B5EF4-FFF2-40B4-BE49-F238E27FC236}">
                <a16:creationId xmlns:a16="http://schemas.microsoft.com/office/drawing/2014/main" id="{1341555C-1073-A494-5CF3-5E348F241F16}"/>
              </a:ext>
            </a:extLst>
          </p:cNvPr>
          <p:cNvSpPr txBox="1">
            <a:spLocks/>
          </p:cNvSpPr>
          <p:nvPr/>
        </p:nvSpPr>
        <p:spPr>
          <a:xfrm>
            <a:off x="4573558" y="1514393"/>
            <a:ext cx="1346680" cy="541285"/>
          </a:xfrm>
          <a:prstGeom prst="rect">
            <a:avLst/>
          </a:prstGeom>
        </p:spPr>
        <p:txBody>
          <a:bodyPr lIns="0" tIns="0" rIns="0" bIns="0" anchor="t">
            <a:no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nSpc>
                <a:spcPct val="100000"/>
              </a:lnSpc>
              <a:spcBef>
                <a:spcPts val="600"/>
              </a:spcBef>
              <a:buNone/>
            </a:pPr>
            <a:r>
              <a:rPr lang="en-US" sz="800" dirty="0"/>
              <a:t>EndNote 21 streamlines the research process, providing students with the tools they need to succeed in research-driven environments.</a:t>
            </a:r>
            <a:endParaRPr lang="en-US" dirty="0"/>
          </a:p>
        </p:txBody>
      </p:sp>
      <p:sp>
        <p:nvSpPr>
          <p:cNvPr id="29" name="Text Placeholder 68">
            <a:extLst>
              <a:ext uri="{FF2B5EF4-FFF2-40B4-BE49-F238E27FC236}">
                <a16:creationId xmlns:a16="http://schemas.microsoft.com/office/drawing/2014/main" id="{6494C8C4-D4E6-6BE4-74AE-54FE9646126F}"/>
              </a:ext>
            </a:extLst>
          </p:cNvPr>
          <p:cNvSpPr txBox="1">
            <a:spLocks/>
          </p:cNvSpPr>
          <p:nvPr/>
        </p:nvSpPr>
        <p:spPr>
          <a:xfrm>
            <a:off x="6067020" y="1242695"/>
            <a:ext cx="1351306" cy="245593"/>
          </a:xfrm>
          <a:prstGeom prst="rect">
            <a:avLst/>
          </a:prstGeom>
        </p:spPr>
        <p:txBody>
          <a:bodyPr lIns="0" tIns="0" rIns="0" bIns="0" anchor="ctr" anchorCtr="0"/>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gn="ctr">
              <a:buNone/>
            </a:pPr>
            <a:r>
              <a:rPr lang="en-US" sz="800" b="1" dirty="0">
                <a:latin typeface="Avenir Next LT Pro"/>
              </a:rPr>
              <a:t>HOW MUCH </a:t>
            </a:r>
            <a:br>
              <a:rPr lang="en-US" sz="800" b="1" dirty="0">
                <a:latin typeface="Avenir Next LT Pro"/>
              </a:rPr>
            </a:br>
            <a:r>
              <a:rPr lang="en-US" sz="800" b="1" dirty="0">
                <a:latin typeface="Avenir Next LT Pro"/>
              </a:rPr>
              <a:t>DOES IT COST?</a:t>
            </a:r>
          </a:p>
        </p:txBody>
      </p:sp>
      <p:sp>
        <p:nvSpPr>
          <p:cNvPr id="30" name="Text Placeholder 70">
            <a:extLst>
              <a:ext uri="{FF2B5EF4-FFF2-40B4-BE49-F238E27FC236}">
                <a16:creationId xmlns:a16="http://schemas.microsoft.com/office/drawing/2014/main" id="{80E670F8-53C3-C976-E207-33AA303D674C}"/>
              </a:ext>
            </a:extLst>
          </p:cNvPr>
          <p:cNvSpPr txBox="1">
            <a:spLocks/>
          </p:cNvSpPr>
          <p:nvPr/>
        </p:nvSpPr>
        <p:spPr>
          <a:xfrm>
            <a:off x="6202568" y="1514393"/>
            <a:ext cx="1080210" cy="532802"/>
          </a:xfrm>
          <a:prstGeom prst="rect">
            <a:avLst/>
          </a:prstGeom>
        </p:spPr>
        <p:txBody>
          <a:bodyPr lIns="0" tIns="0" rIns="0" bIns="0" anchor="t">
            <a:norm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lnSpc>
                <a:spcPct val="100000"/>
              </a:lnSpc>
              <a:spcBef>
                <a:spcPts val="600"/>
              </a:spcBef>
              <a:buNone/>
            </a:pPr>
            <a:r>
              <a:rPr lang="en-US" sz="800" dirty="0">
                <a:cs typeface="Arial" panose="020B0604020202020204" pitchFamily="34" charset="0"/>
              </a:rPr>
              <a:t>EndNote 21 Student Edition is available for $150 per license. ESD licensing is available.</a:t>
            </a:r>
            <a:endParaRPr lang="en-US" dirty="0"/>
          </a:p>
        </p:txBody>
      </p:sp>
      <p:pic>
        <p:nvPicPr>
          <p:cNvPr id="31" name="Picture Placeholder 103" descr="A green question mark in a gear&#10;&#10;Description automatically generated">
            <a:extLst>
              <a:ext uri="{FF2B5EF4-FFF2-40B4-BE49-F238E27FC236}">
                <a16:creationId xmlns:a16="http://schemas.microsoft.com/office/drawing/2014/main" id="{3A8FB2D0-DC48-07B2-D4B9-6E9A7D99C944}"/>
              </a:ext>
            </a:extLst>
          </p:cNvPr>
          <p:cNvPicPr>
            <a:picLocks noChangeAspect="1"/>
          </p:cNvPicPr>
          <p:nvPr/>
        </p:nvPicPr>
        <p:blipFill>
          <a:blip r:embed="rId8">
            <a:extLst>
              <a:ext uri="{28A0092B-C50C-407E-A947-70E740481C1C}">
                <a14:useLocalDpi xmlns:a14="http://schemas.microsoft.com/office/drawing/2010/main" val="0"/>
              </a:ext>
            </a:extLst>
          </a:blip>
          <a:srcRect t="124" b="124"/>
          <a:stretch/>
        </p:blipFill>
        <p:spPr>
          <a:xfrm>
            <a:off x="4994814" y="685932"/>
            <a:ext cx="504168" cy="502920"/>
          </a:xfrm>
          <a:prstGeom prst="rect">
            <a:avLst/>
          </a:prstGeom>
        </p:spPr>
      </p:pic>
      <p:pic>
        <p:nvPicPr>
          <p:cNvPr id="32" name="Picture Placeholder 105" descr="A green question mark on a bag&#10;&#10;Description automatically generated">
            <a:extLst>
              <a:ext uri="{FF2B5EF4-FFF2-40B4-BE49-F238E27FC236}">
                <a16:creationId xmlns:a16="http://schemas.microsoft.com/office/drawing/2014/main" id="{9FDD5B3F-35F0-0EB8-D132-725B2FBECA62}"/>
              </a:ext>
            </a:extLst>
          </p:cNvPr>
          <p:cNvPicPr>
            <a:picLocks noChangeAspect="1"/>
          </p:cNvPicPr>
          <p:nvPr/>
        </p:nvPicPr>
        <p:blipFill>
          <a:blip r:embed="rId9">
            <a:extLst>
              <a:ext uri="{28A0092B-C50C-407E-A947-70E740481C1C}">
                <a14:useLocalDpi xmlns:a14="http://schemas.microsoft.com/office/drawing/2010/main" val="0"/>
              </a:ext>
            </a:extLst>
          </a:blip>
          <a:srcRect t="124" b="124"/>
          <a:stretch/>
        </p:blipFill>
        <p:spPr>
          <a:xfrm>
            <a:off x="6490589" y="713649"/>
            <a:ext cx="504168" cy="502920"/>
          </a:xfrm>
          <a:prstGeom prst="rect">
            <a:avLst/>
          </a:prstGeom>
        </p:spPr>
      </p:pic>
      <p:sp>
        <p:nvSpPr>
          <p:cNvPr id="33" name="Rectangle 32">
            <a:extLst>
              <a:ext uri="{FF2B5EF4-FFF2-40B4-BE49-F238E27FC236}">
                <a16:creationId xmlns:a16="http://schemas.microsoft.com/office/drawing/2014/main" id="{150B0E6E-6A8D-DBD4-E35B-986C571AA450}"/>
              </a:ext>
            </a:extLst>
          </p:cNvPr>
          <p:cNvSpPr/>
          <p:nvPr/>
        </p:nvSpPr>
        <p:spPr>
          <a:xfrm>
            <a:off x="1120050" y="2532063"/>
            <a:ext cx="6417092" cy="2717803"/>
          </a:xfrm>
          <a:prstGeom prst="rect">
            <a:avLst/>
          </a:prstGeom>
          <a:solidFill>
            <a:srgbClr val="1D1C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Avenir Next LT Pro" panose="020B0504020202020204" pitchFamily="34" charset="0"/>
            </a:endParaRPr>
          </a:p>
        </p:txBody>
      </p:sp>
      <p:sp>
        <p:nvSpPr>
          <p:cNvPr id="34" name="Text Placeholder 7">
            <a:extLst>
              <a:ext uri="{FF2B5EF4-FFF2-40B4-BE49-F238E27FC236}">
                <a16:creationId xmlns:a16="http://schemas.microsoft.com/office/drawing/2014/main" id="{3583F56A-C8F5-A127-0987-127784FCCB13}"/>
              </a:ext>
            </a:extLst>
          </p:cNvPr>
          <p:cNvSpPr txBox="1">
            <a:spLocks/>
          </p:cNvSpPr>
          <p:nvPr/>
        </p:nvSpPr>
        <p:spPr>
          <a:xfrm>
            <a:off x="1213751" y="2710598"/>
            <a:ext cx="876852" cy="220310"/>
          </a:xfrm>
          <a:prstGeom prst="rect">
            <a:avLst/>
          </a:prstGeom>
        </p:spPr>
        <p:txBody>
          <a:bodyPr vert="horz" lIns="91440" tIns="45720" rIns="91440" bIns="45720" rtlCol="0" anchor="t">
            <a:noAutofit/>
          </a:bodyPr>
          <a:lstStyle>
            <a:lvl1pPr marL="0" indent="0" algn="ctr" defTabSz="582930" rtl="0" eaLnBrk="1" latinLnBrk="0" hangingPunct="1">
              <a:lnSpc>
                <a:spcPct val="90000"/>
              </a:lnSpc>
              <a:spcBef>
                <a:spcPts val="638"/>
              </a:spcBef>
              <a:buFont typeface="Arial" panose="020B0604020202020204" pitchFamily="34" charset="0"/>
              <a:buNone/>
              <a:defRPr sz="1050" b="1"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1530" b="1" kern="1200">
                <a:solidFill>
                  <a:schemeClr val="tx1"/>
                </a:solidFill>
                <a:latin typeface="Avenir Next LT Pro" panose="020B0504020202020204" pitchFamily="34" charset="0"/>
                <a:ea typeface="+mn-ea"/>
                <a:cs typeface="+mn-cs"/>
              </a:defRPr>
            </a:lvl2pPr>
            <a:lvl3pPr marL="582930" indent="0" algn="l" defTabSz="582930" rtl="0" eaLnBrk="1" latinLnBrk="0" hangingPunct="1">
              <a:lnSpc>
                <a:spcPct val="90000"/>
              </a:lnSpc>
              <a:spcBef>
                <a:spcPts val="319"/>
              </a:spcBef>
              <a:buFont typeface="Arial" panose="020B0604020202020204" pitchFamily="34" charset="0"/>
              <a:buNone/>
              <a:defRPr sz="1275" b="1" kern="1200">
                <a:solidFill>
                  <a:schemeClr val="tx1"/>
                </a:solidFill>
                <a:latin typeface="Avenir Next LT Pro" panose="020B0504020202020204" pitchFamily="34" charset="0"/>
                <a:ea typeface="+mn-ea"/>
                <a:cs typeface="+mn-cs"/>
              </a:defRPr>
            </a:lvl3pPr>
            <a:lvl4pPr marL="874395"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4pPr>
            <a:lvl5pPr marL="1165860"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1100" dirty="0">
                <a:solidFill>
                  <a:schemeClr val="bg1"/>
                </a:solidFill>
              </a:rPr>
              <a:t>SALES JOURNEY</a:t>
            </a:r>
          </a:p>
        </p:txBody>
      </p:sp>
      <p:sp>
        <p:nvSpPr>
          <p:cNvPr id="35" name="Oval 34">
            <a:extLst>
              <a:ext uri="{FF2B5EF4-FFF2-40B4-BE49-F238E27FC236}">
                <a16:creationId xmlns:a16="http://schemas.microsoft.com/office/drawing/2014/main" id="{230B63FA-A393-946A-F6D5-53E784B9EF20}"/>
              </a:ext>
            </a:extLst>
          </p:cNvPr>
          <p:cNvSpPr/>
          <p:nvPr/>
        </p:nvSpPr>
        <p:spPr>
          <a:xfrm>
            <a:off x="1820890" y="3368030"/>
            <a:ext cx="956079" cy="956079"/>
          </a:xfrm>
          <a:prstGeom prst="ellipse">
            <a:avLst/>
          </a:prstGeom>
          <a:solidFill>
            <a:srgbClr val="93FF9E"/>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Next LT Pro" panose="020B0504020202020204" pitchFamily="34" charset="0"/>
            </a:endParaRPr>
          </a:p>
        </p:txBody>
      </p:sp>
      <p:sp>
        <p:nvSpPr>
          <p:cNvPr id="36" name="Oval 35">
            <a:extLst>
              <a:ext uri="{FF2B5EF4-FFF2-40B4-BE49-F238E27FC236}">
                <a16:creationId xmlns:a16="http://schemas.microsoft.com/office/drawing/2014/main" id="{3F1D3185-942E-A944-61C9-35F979219510}"/>
              </a:ext>
            </a:extLst>
          </p:cNvPr>
          <p:cNvSpPr/>
          <p:nvPr/>
        </p:nvSpPr>
        <p:spPr>
          <a:xfrm>
            <a:off x="3176263" y="3398646"/>
            <a:ext cx="956079" cy="956079"/>
          </a:xfrm>
          <a:prstGeom prst="ellipse">
            <a:avLst/>
          </a:prstGeom>
          <a:solidFill>
            <a:srgbClr val="F0FE4F"/>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Next LT Pro" panose="020B0504020202020204" pitchFamily="34" charset="0"/>
            </a:endParaRPr>
          </a:p>
        </p:txBody>
      </p:sp>
      <p:sp>
        <p:nvSpPr>
          <p:cNvPr id="37" name="Oval 36">
            <a:extLst>
              <a:ext uri="{FF2B5EF4-FFF2-40B4-BE49-F238E27FC236}">
                <a16:creationId xmlns:a16="http://schemas.microsoft.com/office/drawing/2014/main" id="{3D74E96A-3657-218E-6404-4DE7153CA178}"/>
              </a:ext>
            </a:extLst>
          </p:cNvPr>
          <p:cNvSpPr/>
          <p:nvPr/>
        </p:nvSpPr>
        <p:spPr>
          <a:xfrm>
            <a:off x="4488639" y="3344338"/>
            <a:ext cx="956079" cy="956079"/>
          </a:xfrm>
          <a:prstGeom prst="ellipse">
            <a:avLst/>
          </a:prstGeom>
          <a:solidFill>
            <a:srgbClr val="B175E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Avenir Next LT Pro" panose="020B0504020202020204" pitchFamily="34" charset="0"/>
            </a:endParaRPr>
          </a:p>
        </p:txBody>
      </p:sp>
      <p:sp>
        <p:nvSpPr>
          <p:cNvPr id="38" name="Oval 37">
            <a:extLst>
              <a:ext uri="{FF2B5EF4-FFF2-40B4-BE49-F238E27FC236}">
                <a16:creationId xmlns:a16="http://schemas.microsoft.com/office/drawing/2014/main" id="{57F6FB4D-3A82-006B-674F-47F3E09DAA79}"/>
              </a:ext>
            </a:extLst>
          </p:cNvPr>
          <p:cNvSpPr/>
          <p:nvPr/>
        </p:nvSpPr>
        <p:spPr>
          <a:xfrm>
            <a:off x="5862608" y="3382055"/>
            <a:ext cx="956079" cy="956079"/>
          </a:xfrm>
          <a:prstGeom prst="ellipse">
            <a:avLst/>
          </a:prstGeom>
          <a:solidFill>
            <a:srgbClr val="5E33BF"/>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venir Next LT Pro" panose="020B0504020202020204" pitchFamily="34" charset="0"/>
            </a:endParaRPr>
          </a:p>
        </p:txBody>
      </p:sp>
      <p:grpSp>
        <p:nvGrpSpPr>
          <p:cNvPr id="39" name="Group 38">
            <a:extLst>
              <a:ext uri="{FF2B5EF4-FFF2-40B4-BE49-F238E27FC236}">
                <a16:creationId xmlns:a16="http://schemas.microsoft.com/office/drawing/2014/main" id="{AA008B3B-BD97-2CDB-BA18-1544875FB628}"/>
              </a:ext>
            </a:extLst>
          </p:cNvPr>
          <p:cNvGrpSpPr/>
          <p:nvPr/>
        </p:nvGrpSpPr>
        <p:grpSpPr>
          <a:xfrm>
            <a:off x="1542791" y="3064372"/>
            <a:ext cx="5539537" cy="1604638"/>
            <a:chOff x="1923007" y="2649224"/>
            <a:chExt cx="5714063" cy="1655193"/>
          </a:xfrm>
        </p:grpSpPr>
        <p:sp>
          <p:nvSpPr>
            <p:cNvPr id="40" name="Block Arc 39">
              <a:extLst>
                <a:ext uri="{FF2B5EF4-FFF2-40B4-BE49-F238E27FC236}">
                  <a16:creationId xmlns:a16="http://schemas.microsoft.com/office/drawing/2014/main" id="{9E08617D-4B54-E74A-6621-E1A3D63274AB}"/>
                </a:ext>
              </a:extLst>
            </p:cNvPr>
            <p:cNvSpPr/>
            <p:nvPr/>
          </p:nvSpPr>
          <p:spPr>
            <a:xfrm>
              <a:off x="1923007" y="2702378"/>
              <a:ext cx="1567087" cy="1602039"/>
            </a:xfrm>
            <a:prstGeom prst="blockArc">
              <a:avLst>
                <a:gd name="adj1" fmla="val 10800000"/>
                <a:gd name="adj2" fmla="val 21559225"/>
                <a:gd name="adj3" fmla="val 11890"/>
              </a:avLst>
            </a:prstGeom>
            <a:solidFill>
              <a:srgbClr val="93FF9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venir Next LT Pro" panose="020B0504020202020204" pitchFamily="34" charset="0"/>
              </a:endParaRPr>
            </a:p>
          </p:txBody>
        </p:sp>
        <p:sp>
          <p:nvSpPr>
            <p:cNvPr id="41" name="Block Arc 40">
              <a:extLst>
                <a:ext uri="{FF2B5EF4-FFF2-40B4-BE49-F238E27FC236}">
                  <a16:creationId xmlns:a16="http://schemas.microsoft.com/office/drawing/2014/main" id="{C0BA9772-1A60-EB5E-CB4A-EBBF88DD282D}"/>
                </a:ext>
              </a:extLst>
            </p:cNvPr>
            <p:cNvSpPr/>
            <p:nvPr/>
          </p:nvSpPr>
          <p:spPr>
            <a:xfrm rot="10800000">
              <a:off x="3304478" y="2668998"/>
              <a:ext cx="1567087" cy="1602039"/>
            </a:xfrm>
            <a:prstGeom prst="blockArc">
              <a:avLst>
                <a:gd name="adj1" fmla="val 10800000"/>
                <a:gd name="adj2" fmla="val 21559225"/>
                <a:gd name="adj3" fmla="val 11890"/>
              </a:avLst>
            </a:prstGeom>
            <a:solidFill>
              <a:srgbClr val="F0FE4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venir Next LT Pro" panose="020B0504020202020204" pitchFamily="34" charset="0"/>
              </a:endParaRPr>
            </a:p>
          </p:txBody>
        </p:sp>
        <p:sp>
          <p:nvSpPr>
            <p:cNvPr id="42" name="Block Arc 41">
              <a:extLst>
                <a:ext uri="{FF2B5EF4-FFF2-40B4-BE49-F238E27FC236}">
                  <a16:creationId xmlns:a16="http://schemas.microsoft.com/office/drawing/2014/main" id="{BB366FEE-406D-F9FB-2B9D-2BFDDCA5DA56}"/>
                </a:ext>
              </a:extLst>
            </p:cNvPr>
            <p:cNvSpPr/>
            <p:nvPr/>
          </p:nvSpPr>
          <p:spPr>
            <a:xfrm>
              <a:off x="4687230" y="2668998"/>
              <a:ext cx="1567087" cy="1602039"/>
            </a:xfrm>
            <a:prstGeom prst="blockArc">
              <a:avLst>
                <a:gd name="adj1" fmla="val 10800000"/>
                <a:gd name="adj2" fmla="val 21559225"/>
                <a:gd name="adj3" fmla="val 11890"/>
              </a:avLst>
            </a:prstGeom>
            <a:solidFill>
              <a:srgbClr val="B175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venir Next LT Pro" panose="020B0504020202020204" pitchFamily="34" charset="0"/>
              </a:endParaRPr>
            </a:p>
          </p:txBody>
        </p:sp>
        <p:sp>
          <p:nvSpPr>
            <p:cNvPr id="43" name="Block Arc 42">
              <a:extLst>
                <a:ext uri="{FF2B5EF4-FFF2-40B4-BE49-F238E27FC236}">
                  <a16:creationId xmlns:a16="http://schemas.microsoft.com/office/drawing/2014/main" id="{F974DB1D-8817-E909-FF0A-F3126DEA6865}"/>
                </a:ext>
              </a:extLst>
            </p:cNvPr>
            <p:cNvSpPr/>
            <p:nvPr/>
          </p:nvSpPr>
          <p:spPr>
            <a:xfrm rot="10800000">
              <a:off x="6069983" y="2649224"/>
              <a:ext cx="1567087" cy="1602039"/>
            </a:xfrm>
            <a:prstGeom prst="blockArc">
              <a:avLst>
                <a:gd name="adj1" fmla="val 10800000"/>
                <a:gd name="adj2" fmla="val 21559225"/>
                <a:gd name="adj3" fmla="val 11890"/>
              </a:avLst>
            </a:prstGeom>
            <a:solidFill>
              <a:srgbClr val="5E33B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venir Next LT Pro" panose="020B0504020202020204" pitchFamily="34" charset="0"/>
              </a:endParaRPr>
            </a:p>
          </p:txBody>
        </p:sp>
      </p:grpSp>
      <p:pic>
        <p:nvPicPr>
          <p:cNvPr id="44" name="Graphic 43" descr="Magnifying glass with solid fill">
            <a:extLst>
              <a:ext uri="{FF2B5EF4-FFF2-40B4-BE49-F238E27FC236}">
                <a16:creationId xmlns:a16="http://schemas.microsoft.com/office/drawing/2014/main" id="{CD216B2D-D141-F326-49B1-ACB96B69807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980414" y="3529987"/>
            <a:ext cx="637031" cy="637031"/>
          </a:xfrm>
          <a:prstGeom prst="rect">
            <a:avLst/>
          </a:prstGeom>
        </p:spPr>
      </p:pic>
      <p:pic>
        <p:nvPicPr>
          <p:cNvPr id="45" name="Graphic 44" descr="Marker with solid fill">
            <a:extLst>
              <a:ext uri="{FF2B5EF4-FFF2-40B4-BE49-F238E27FC236}">
                <a16:creationId xmlns:a16="http://schemas.microsoft.com/office/drawing/2014/main" id="{35FA07BD-9BCB-A74F-43D3-5D0FCE967B5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289994" y="3512377"/>
            <a:ext cx="728615" cy="728615"/>
          </a:xfrm>
          <a:prstGeom prst="rect">
            <a:avLst/>
          </a:prstGeom>
        </p:spPr>
      </p:pic>
      <p:pic>
        <p:nvPicPr>
          <p:cNvPr id="46" name="Graphic 45" descr="Scales of justice with solid fill">
            <a:extLst>
              <a:ext uri="{FF2B5EF4-FFF2-40B4-BE49-F238E27FC236}">
                <a16:creationId xmlns:a16="http://schemas.microsoft.com/office/drawing/2014/main" id="{BE195128-CA09-976D-B359-E97EAA13B6E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603739" y="3425682"/>
            <a:ext cx="756916" cy="756916"/>
          </a:xfrm>
          <a:prstGeom prst="rect">
            <a:avLst/>
          </a:prstGeom>
        </p:spPr>
      </p:pic>
      <p:sp>
        <p:nvSpPr>
          <p:cNvPr id="48" name="Text Placeholder 7">
            <a:extLst>
              <a:ext uri="{FF2B5EF4-FFF2-40B4-BE49-F238E27FC236}">
                <a16:creationId xmlns:a16="http://schemas.microsoft.com/office/drawing/2014/main" id="{1A8E20E9-C052-F191-F1B2-669D4C3C77CE}"/>
              </a:ext>
            </a:extLst>
          </p:cNvPr>
          <p:cNvSpPr txBox="1">
            <a:spLocks/>
          </p:cNvSpPr>
          <p:nvPr/>
        </p:nvSpPr>
        <p:spPr>
          <a:xfrm>
            <a:off x="1429068" y="4314231"/>
            <a:ext cx="1005260" cy="176436"/>
          </a:xfrm>
          <a:prstGeom prst="rect">
            <a:avLst/>
          </a:prstGeom>
        </p:spPr>
        <p:txBody>
          <a:bodyPr vert="horz" lIns="0" tIns="0" rIns="0" bIns="0" rtlCol="0" anchor="ctr" anchorCtr="0">
            <a:noAutofit/>
          </a:bodyPr>
          <a:lstStyle>
            <a:lvl1pPr marL="0" indent="0" algn="ctr" defTabSz="582930" rtl="0" eaLnBrk="1" latinLnBrk="0" hangingPunct="1">
              <a:lnSpc>
                <a:spcPct val="90000"/>
              </a:lnSpc>
              <a:spcBef>
                <a:spcPts val="638"/>
              </a:spcBef>
              <a:buFont typeface="Arial" panose="020B0604020202020204" pitchFamily="34" charset="0"/>
              <a:buNone/>
              <a:defRPr sz="1050" b="1"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1530" b="1" kern="1200">
                <a:solidFill>
                  <a:schemeClr val="tx1"/>
                </a:solidFill>
                <a:latin typeface="Avenir Next LT Pro" panose="020B0504020202020204" pitchFamily="34" charset="0"/>
                <a:ea typeface="+mn-ea"/>
                <a:cs typeface="+mn-cs"/>
              </a:defRPr>
            </a:lvl2pPr>
            <a:lvl3pPr marL="582930" indent="0" algn="l" defTabSz="582930" rtl="0" eaLnBrk="1" latinLnBrk="0" hangingPunct="1">
              <a:lnSpc>
                <a:spcPct val="90000"/>
              </a:lnSpc>
              <a:spcBef>
                <a:spcPts val="319"/>
              </a:spcBef>
              <a:buFont typeface="Arial" panose="020B0604020202020204" pitchFamily="34" charset="0"/>
              <a:buNone/>
              <a:defRPr sz="1275" b="1" kern="1200">
                <a:solidFill>
                  <a:schemeClr val="tx1"/>
                </a:solidFill>
                <a:latin typeface="Avenir Next LT Pro" panose="020B0504020202020204" pitchFamily="34" charset="0"/>
                <a:ea typeface="+mn-ea"/>
                <a:cs typeface="+mn-cs"/>
              </a:defRPr>
            </a:lvl3pPr>
            <a:lvl4pPr marL="874395"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4pPr>
            <a:lvl5pPr marL="1165860"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800" dirty="0">
                <a:solidFill>
                  <a:schemeClr val="bg1"/>
                </a:solidFill>
              </a:rPr>
              <a:t>Identify Needs</a:t>
            </a:r>
          </a:p>
        </p:txBody>
      </p:sp>
      <p:sp>
        <p:nvSpPr>
          <p:cNvPr id="49" name="Text Placeholder 124">
            <a:extLst>
              <a:ext uri="{FF2B5EF4-FFF2-40B4-BE49-F238E27FC236}">
                <a16:creationId xmlns:a16="http://schemas.microsoft.com/office/drawing/2014/main" id="{35ED4FBB-1023-8974-D163-56D27E3CE755}"/>
              </a:ext>
            </a:extLst>
          </p:cNvPr>
          <p:cNvSpPr txBox="1">
            <a:spLocks/>
          </p:cNvSpPr>
          <p:nvPr/>
        </p:nvSpPr>
        <p:spPr>
          <a:xfrm>
            <a:off x="1425261" y="4517648"/>
            <a:ext cx="1506829" cy="675209"/>
          </a:xfrm>
          <a:prstGeom prst="rect">
            <a:avLst/>
          </a:prstGeom>
        </p:spPr>
        <p:txBody>
          <a:bodyPr vert="horz" lIns="0" tIns="0" rIns="0" bIns="0" rtlCol="0">
            <a:noAutofit/>
          </a:bodyPr>
          <a:lstStyle>
            <a:lvl1pPr marL="0" indent="0" algn="ctr" defTabSz="582930" rtl="0" eaLnBrk="1" latinLnBrk="0" hangingPunct="1">
              <a:lnSpc>
                <a:spcPct val="90000"/>
              </a:lnSpc>
              <a:spcBef>
                <a:spcPts val="638"/>
              </a:spcBef>
              <a:buFont typeface="Arial" panose="020B0604020202020204" pitchFamily="34" charset="0"/>
              <a:buNone/>
              <a:defRPr sz="900"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893"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76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700" dirty="0">
                <a:solidFill>
                  <a:schemeClr val="bg1"/>
                </a:solidFill>
                <a:cs typeface="Arial" panose="020B0604020202020204" pitchFamily="34" charset="0"/>
              </a:rPr>
              <a:t>Trends and topics in education technology warrant attention. Familiarizing yourself with these themes enables you to engage in tailored conversations, addressing the crucial needs and obstacles encountered by your customers. </a:t>
            </a:r>
          </a:p>
        </p:txBody>
      </p:sp>
      <p:sp>
        <p:nvSpPr>
          <p:cNvPr id="50" name="Text Placeholder 7">
            <a:extLst>
              <a:ext uri="{FF2B5EF4-FFF2-40B4-BE49-F238E27FC236}">
                <a16:creationId xmlns:a16="http://schemas.microsoft.com/office/drawing/2014/main" id="{BEA00087-A967-4338-5763-17AD9D682AC4}"/>
              </a:ext>
            </a:extLst>
          </p:cNvPr>
          <p:cNvSpPr txBox="1">
            <a:spLocks/>
          </p:cNvSpPr>
          <p:nvPr/>
        </p:nvSpPr>
        <p:spPr>
          <a:xfrm>
            <a:off x="2976581" y="2551015"/>
            <a:ext cx="937794" cy="220310"/>
          </a:xfrm>
          <a:prstGeom prst="rect">
            <a:avLst/>
          </a:prstGeom>
        </p:spPr>
        <p:txBody>
          <a:bodyPr vert="horz" lIns="0" tIns="0" rIns="0" bIns="0" rtlCol="0" anchor="ctr" anchorCtr="0">
            <a:noAutofit/>
          </a:bodyPr>
          <a:lstStyle>
            <a:lvl1pPr marL="0" indent="0" algn="ctr" defTabSz="582930" rtl="0" eaLnBrk="1" latinLnBrk="0" hangingPunct="1">
              <a:lnSpc>
                <a:spcPct val="90000"/>
              </a:lnSpc>
              <a:spcBef>
                <a:spcPts val="638"/>
              </a:spcBef>
              <a:buFont typeface="Arial" panose="020B0604020202020204" pitchFamily="34" charset="0"/>
              <a:buNone/>
              <a:defRPr sz="1050" b="1"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1530" b="1" kern="1200">
                <a:solidFill>
                  <a:schemeClr val="tx1"/>
                </a:solidFill>
                <a:latin typeface="Avenir Next LT Pro" panose="020B0504020202020204" pitchFamily="34" charset="0"/>
                <a:ea typeface="+mn-ea"/>
                <a:cs typeface="+mn-cs"/>
              </a:defRPr>
            </a:lvl2pPr>
            <a:lvl3pPr marL="582930" indent="0" algn="l" defTabSz="582930" rtl="0" eaLnBrk="1" latinLnBrk="0" hangingPunct="1">
              <a:lnSpc>
                <a:spcPct val="90000"/>
              </a:lnSpc>
              <a:spcBef>
                <a:spcPts val="319"/>
              </a:spcBef>
              <a:buFont typeface="Arial" panose="020B0604020202020204" pitchFamily="34" charset="0"/>
              <a:buNone/>
              <a:defRPr sz="1275" b="1" kern="1200">
                <a:solidFill>
                  <a:schemeClr val="tx1"/>
                </a:solidFill>
                <a:latin typeface="Avenir Next LT Pro" panose="020B0504020202020204" pitchFamily="34" charset="0"/>
                <a:ea typeface="+mn-ea"/>
                <a:cs typeface="+mn-cs"/>
              </a:defRPr>
            </a:lvl3pPr>
            <a:lvl4pPr marL="874395"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4pPr>
            <a:lvl5pPr marL="1165860"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800" dirty="0">
                <a:solidFill>
                  <a:schemeClr val="bg1"/>
                </a:solidFill>
              </a:rPr>
              <a:t>Explore Offerings</a:t>
            </a:r>
          </a:p>
        </p:txBody>
      </p:sp>
      <p:sp>
        <p:nvSpPr>
          <p:cNvPr id="51" name="Text Placeholder 7">
            <a:extLst>
              <a:ext uri="{FF2B5EF4-FFF2-40B4-BE49-F238E27FC236}">
                <a16:creationId xmlns:a16="http://schemas.microsoft.com/office/drawing/2014/main" id="{81A3CC8B-3E2D-66E4-C487-D78388A5CE7D}"/>
              </a:ext>
            </a:extLst>
          </p:cNvPr>
          <p:cNvSpPr txBox="1">
            <a:spLocks/>
          </p:cNvSpPr>
          <p:nvPr/>
        </p:nvSpPr>
        <p:spPr>
          <a:xfrm>
            <a:off x="4433580" y="4292294"/>
            <a:ext cx="1153665" cy="220310"/>
          </a:xfrm>
          <a:prstGeom prst="rect">
            <a:avLst/>
          </a:prstGeom>
        </p:spPr>
        <p:txBody>
          <a:bodyPr vert="horz" lIns="0" tIns="0" rIns="0" bIns="0" rtlCol="0" anchor="ctr" anchorCtr="0">
            <a:noAutofit/>
          </a:bodyPr>
          <a:lstStyle>
            <a:lvl1pPr marL="0" indent="0" algn="ctr" defTabSz="582930" rtl="0" eaLnBrk="1" latinLnBrk="0" hangingPunct="1">
              <a:lnSpc>
                <a:spcPct val="90000"/>
              </a:lnSpc>
              <a:spcBef>
                <a:spcPts val="638"/>
              </a:spcBef>
              <a:buFont typeface="Arial" panose="020B0604020202020204" pitchFamily="34" charset="0"/>
              <a:buNone/>
              <a:defRPr sz="1050" b="1"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1530" b="1" kern="1200">
                <a:solidFill>
                  <a:schemeClr val="tx1"/>
                </a:solidFill>
                <a:latin typeface="Avenir Next LT Pro" panose="020B0504020202020204" pitchFamily="34" charset="0"/>
                <a:ea typeface="+mn-ea"/>
                <a:cs typeface="+mn-cs"/>
              </a:defRPr>
            </a:lvl2pPr>
            <a:lvl3pPr marL="582930" indent="0" algn="l" defTabSz="582930" rtl="0" eaLnBrk="1" latinLnBrk="0" hangingPunct="1">
              <a:lnSpc>
                <a:spcPct val="90000"/>
              </a:lnSpc>
              <a:spcBef>
                <a:spcPts val="319"/>
              </a:spcBef>
              <a:buFont typeface="Arial" panose="020B0604020202020204" pitchFamily="34" charset="0"/>
              <a:buNone/>
              <a:defRPr sz="1275" b="1" kern="1200">
                <a:solidFill>
                  <a:schemeClr val="tx1"/>
                </a:solidFill>
                <a:latin typeface="Avenir Next LT Pro" panose="020B0504020202020204" pitchFamily="34" charset="0"/>
                <a:ea typeface="+mn-ea"/>
                <a:cs typeface="+mn-cs"/>
              </a:defRPr>
            </a:lvl3pPr>
            <a:lvl4pPr marL="874395"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4pPr>
            <a:lvl5pPr marL="1165860"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800" dirty="0">
                <a:solidFill>
                  <a:schemeClr val="bg1"/>
                </a:solidFill>
              </a:rPr>
              <a:t>Evaluate</a:t>
            </a:r>
          </a:p>
        </p:txBody>
      </p:sp>
      <p:sp>
        <p:nvSpPr>
          <p:cNvPr id="52" name="Text Placeholder 7">
            <a:extLst>
              <a:ext uri="{FF2B5EF4-FFF2-40B4-BE49-F238E27FC236}">
                <a16:creationId xmlns:a16="http://schemas.microsoft.com/office/drawing/2014/main" id="{B131A02C-6B36-9853-501E-100B50AD21A3}"/>
              </a:ext>
            </a:extLst>
          </p:cNvPr>
          <p:cNvSpPr txBox="1">
            <a:spLocks/>
          </p:cNvSpPr>
          <p:nvPr/>
        </p:nvSpPr>
        <p:spPr>
          <a:xfrm>
            <a:off x="5809220" y="2530917"/>
            <a:ext cx="1153665" cy="220310"/>
          </a:xfrm>
          <a:prstGeom prst="rect">
            <a:avLst/>
          </a:prstGeom>
        </p:spPr>
        <p:txBody>
          <a:bodyPr vert="horz" lIns="0" tIns="0" rIns="0" bIns="0" rtlCol="0" anchor="ctr" anchorCtr="0">
            <a:noAutofit/>
          </a:bodyPr>
          <a:lstStyle>
            <a:lvl1pPr marL="0" indent="0" algn="ctr" defTabSz="582930" rtl="0" eaLnBrk="1" latinLnBrk="0" hangingPunct="1">
              <a:lnSpc>
                <a:spcPct val="90000"/>
              </a:lnSpc>
              <a:spcBef>
                <a:spcPts val="638"/>
              </a:spcBef>
              <a:buFont typeface="Arial" panose="020B0604020202020204" pitchFamily="34" charset="0"/>
              <a:buNone/>
              <a:defRPr sz="1050" b="1"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1530" b="1" kern="1200">
                <a:solidFill>
                  <a:schemeClr val="tx1"/>
                </a:solidFill>
                <a:latin typeface="Avenir Next LT Pro" panose="020B0504020202020204" pitchFamily="34" charset="0"/>
                <a:ea typeface="+mn-ea"/>
                <a:cs typeface="+mn-cs"/>
              </a:defRPr>
            </a:lvl2pPr>
            <a:lvl3pPr marL="582930" indent="0" algn="l" defTabSz="582930" rtl="0" eaLnBrk="1" latinLnBrk="0" hangingPunct="1">
              <a:lnSpc>
                <a:spcPct val="90000"/>
              </a:lnSpc>
              <a:spcBef>
                <a:spcPts val="319"/>
              </a:spcBef>
              <a:buFont typeface="Arial" panose="020B0604020202020204" pitchFamily="34" charset="0"/>
              <a:buNone/>
              <a:defRPr sz="1275" b="1" kern="1200">
                <a:solidFill>
                  <a:schemeClr val="tx1"/>
                </a:solidFill>
                <a:latin typeface="Avenir Next LT Pro" panose="020B0504020202020204" pitchFamily="34" charset="0"/>
                <a:ea typeface="+mn-ea"/>
                <a:cs typeface="+mn-cs"/>
              </a:defRPr>
            </a:lvl3pPr>
            <a:lvl4pPr marL="874395"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4pPr>
            <a:lvl5pPr marL="1165860" indent="0" algn="l" defTabSz="582930" rtl="0" eaLnBrk="1" latinLnBrk="0" hangingPunct="1">
              <a:lnSpc>
                <a:spcPct val="90000"/>
              </a:lnSpc>
              <a:spcBef>
                <a:spcPts val="319"/>
              </a:spcBef>
              <a:buFont typeface="Arial" panose="020B0604020202020204" pitchFamily="34" charset="0"/>
              <a:buNone/>
              <a:defRPr sz="1148" b="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800" dirty="0">
                <a:solidFill>
                  <a:schemeClr val="bg1"/>
                </a:solidFill>
              </a:rPr>
              <a:t>Decide</a:t>
            </a:r>
          </a:p>
        </p:txBody>
      </p:sp>
      <p:sp>
        <p:nvSpPr>
          <p:cNvPr id="53" name="Text Placeholder 124">
            <a:extLst>
              <a:ext uri="{FF2B5EF4-FFF2-40B4-BE49-F238E27FC236}">
                <a16:creationId xmlns:a16="http://schemas.microsoft.com/office/drawing/2014/main" id="{8F7BE1E0-694A-8AC7-38EE-9C98892594BC}"/>
              </a:ext>
            </a:extLst>
          </p:cNvPr>
          <p:cNvSpPr txBox="1">
            <a:spLocks/>
          </p:cNvSpPr>
          <p:nvPr/>
        </p:nvSpPr>
        <p:spPr>
          <a:xfrm>
            <a:off x="2982513" y="2754935"/>
            <a:ext cx="1503628" cy="477032"/>
          </a:xfrm>
          <a:prstGeom prst="rect">
            <a:avLst/>
          </a:prstGeom>
        </p:spPr>
        <p:txBody>
          <a:bodyPr vert="horz" lIns="0" tIns="0" rIns="0" bIns="0" rtlCol="0">
            <a:noAutofit/>
          </a:bodyPr>
          <a:lstStyle>
            <a:lvl1pPr marL="0" indent="0" algn="ctr" defTabSz="582930" rtl="0" eaLnBrk="1" latinLnBrk="0" hangingPunct="1">
              <a:lnSpc>
                <a:spcPct val="90000"/>
              </a:lnSpc>
              <a:spcBef>
                <a:spcPts val="638"/>
              </a:spcBef>
              <a:buFont typeface="Arial" panose="020B0604020202020204" pitchFamily="34" charset="0"/>
              <a:buNone/>
              <a:defRPr sz="900"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893"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76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700" dirty="0">
                <a:solidFill>
                  <a:schemeClr val="bg1"/>
                </a:solidFill>
                <a:cs typeface="Arial" panose="020B0604020202020204" pitchFamily="34" charset="0"/>
              </a:rPr>
              <a:t>Highlighting the solution shows your customers how the product solves specific problems they face. By doing this, you build trust and motivate them to buy and explore your offerings.</a:t>
            </a:r>
          </a:p>
        </p:txBody>
      </p:sp>
      <p:sp>
        <p:nvSpPr>
          <p:cNvPr id="54" name="Text Placeholder 124">
            <a:extLst>
              <a:ext uri="{FF2B5EF4-FFF2-40B4-BE49-F238E27FC236}">
                <a16:creationId xmlns:a16="http://schemas.microsoft.com/office/drawing/2014/main" id="{D07F072F-5469-2FDD-0667-E4E69D6C6243}"/>
              </a:ext>
            </a:extLst>
          </p:cNvPr>
          <p:cNvSpPr txBox="1">
            <a:spLocks/>
          </p:cNvSpPr>
          <p:nvPr/>
        </p:nvSpPr>
        <p:spPr>
          <a:xfrm>
            <a:off x="4433578" y="4517648"/>
            <a:ext cx="1638695" cy="477032"/>
          </a:xfrm>
          <a:prstGeom prst="rect">
            <a:avLst/>
          </a:prstGeom>
        </p:spPr>
        <p:txBody>
          <a:bodyPr vert="horz" lIns="0" tIns="0" rIns="0" bIns="0" rtlCol="0">
            <a:noAutofit/>
          </a:bodyPr>
          <a:lstStyle>
            <a:lvl1pPr marL="0" indent="0" algn="ctr" defTabSz="582930" rtl="0" eaLnBrk="1" latinLnBrk="0" hangingPunct="1">
              <a:lnSpc>
                <a:spcPct val="90000"/>
              </a:lnSpc>
              <a:spcBef>
                <a:spcPts val="638"/>
              </a:spcBef>
              <a:buFont typeface="Arial" panose="020B0604020202020204" pitchFamily="34" charset="0"/>
              <a:buNone/>
              <a:defRPr sz="900"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893"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76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700" dirty="0">
                <a:solidFill>
                  <a:schemeClr val="bg1"/>
                </a:solidFill>
                <a:cs typeface="Arial" panose="020B0604020202020204" pitchFamily="34" charset="0"/>
              </a:rPr>
              <a:t>Prospects often raise concerns or hesitations during the conversation. </a:t>
            </a:r>
            <a:br>
              <a:rPr lang="en-US" sz="700" dirty="0">
                <a:solidFill>
                  <a:schemeClr val="bg1"/>
                </a:solidFill>
                <a:cs typeface="Arial" panose="020B0604020202020204" pitchFamily="34" charset="0"/>
              </a:rPr>
            </a:br>
            <a:r>
              <a:rPr lang="en-US" sz="700" dirty="0">
                <a:solidFill>
                  <a:schemeClr val="bg1"/>
                </a:solidFill>
                <a:cs typeface="Arial" panose="020B0604020202020204" pitchFamily="34" charset="0"/>
              </a:rPr>
              <a:t>By effectively handling objections, </a:t>
            </a:r>
            <a:br>
              <a:rPr lang="en-US" sz="700" dirty="0">
                <a:solidFill>
                  <a:schemeClr val="bg1"/>
                </a:solidFill>
                <a:cs typeface="Arial" panose="020B0604020202020204" pitchFamily="34" charset="0"/>
              </a:rPr>
            </a:br>
            <a:r>
              <a:rPr lang="en-US" sz="700" dirty="0">
                <a:solidFill>
                  <a:schemeClr val="bg1"/>
                </a:solidFill>
                <a:cs typeface="Arial" panose="020B0604020202020204" pitchFamily="34" charset="0"/>
              </a:rPr>
              <a:t>you can turn concerns into confidence, paving the way for a successful sale.</a:t>
            </a:r>
          </a:p>
        </p:txBody>
      </p:sp>
      <p:sp>
        <p:nvSpPr>
          <p:cNvPr id="55" name="Text Placeholder 124">
            <a:extLst>
              <a:ext uri="{FF2B5EF4-FFF2-40B4-BE49-F238E27FC236}">
                <a16:creationId xmlns:a16="http://schemas.microsoft.com/office/drawing/2014/main" id="{79E822D1-E6C2-2A2E-CC9A-9B7673977AF0}"/>
              </a:ext>
            </a:extLst>
          </p:cNvPr>
          <p:cNvSpPr txBox="1">
            <a:spLocks/>
          </p:cNvSpPr>
          <p:nvPr/>
        </p:nvSpPr>
        <p:spPr>
          <a:xfrm>
            <a:off x="5809220" y="2754935"/>
            <a:ext cx="1535646" cy="477032"/>
          </a:xfrm>
          <a:prstGeom prst="rect">
            <a:avLst/>
          </a:prstGeom>
        </p:spPr>
        <p:txBody>
          <a:bodyPr vert="horz" lIns="0" tIns="0" rIns="0" bIns="0" rtlCol="0">
            <a:noAutofit/>
          </a:bodyPr>
          <a:lstStyle>
            <a:lvl1pPr marL="0" indent="0" algn="ctr" defTabSz="582930" rtl="0" eaLnBrk="1" latinLnBrk="0" hangingPunct="1">
              <a:lnSpc>
                <a:spcPct val="90000"/>
              </a:lnSpc>
              <a:spcBef>
                <a:spcPts val="638"/>
              </a:spcBef>
              <a:buFont typeface="Arial" panose="020B0604020202020204" pitchFamily="34" charset="0"/>
              <a:buNone/>
              <a:defRPr sz="900" kern="1200">
                <a:solidFill>
                  <a:schemeClr val="tx1"/>
                </a:solidFill>
                <a:latin typeface="Avenir Next LT Pro" panose="020B0504020202020204" pitchFamily="34" charset="0"/>
                <a:ea typeface="+mn-ea"/>
                <a:cs typeface="+mn-cs"/>
              </a:defRPr>
            </a:lvl1pPr>
            <a:lvl2pPr marL="291465" indent="0" algn="l" defTabSz="582930" rtl="0" eaLnBrk="1" latinLnBrk="0" hangingPunct="1">
              <a:lnSpc>
                <a:spcPct val="90000"/>
              </a:lnSpc>
              <a:spcBef>
                <a:spcPts val="319"/>
              </a:spcBef>
              <a:buFont typeface="Arial" panose="020B0604020202020204" pitchFamily="34" charset="0"/>
              <a:buNone/>
              <a:defRPr sz="893"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76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701"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algn="l"/>
            <a:r>
              <a:rPr lang="en-US" sz="700" dirty="0">
                <a:solidFill>
                  <a:schemeClr val="bg1"/>
                </a:solidFill>
                <a:cs typeface="Arial" panose="020B0604020202020204" pitchFamily="34" charset="0"/>
              </a:rPr>
              <a:t>Outline the next steps and equip your customers with resources and deliver a compelling call to action to move forward.</a:t>
            </a:r>
          </a:p>
        </p:txBody>
      </p:sp>
      <p:sp>
        <p:nvSpPr>
          <p:cNvPr id="69" name="Text Placeholder 91">
            <a:extLst>
              <a:ext uri="{FF2B5EF4-FFF2-40B4-BE49-F238E27FC236}">
                <a16:creationId xmlns:a16="http://schemas.microsoft.com/office/drawing/2014/main" id="{A59975CF-6BB6-585B-D4C8-5A0E2B30E994}"/>
              </a:ext>
            </a:extLst>
          </p:cNvPr>
          <p:cNvSpPr txBox="1">
            <a:spLocks/>
          </p:cNvSpPr>
          <p:nvPr/>
        </p:nvSpPr>
        <p:spPr>
          <a:xfrm>
            <a:off x="1473115" y="5455652"/>
            <a:ext cx="2725731" cy="364194"/>
          </a:xfrm>
          <a:prstGeom prst="rect">
            <a:avLst/>
          </a:prstGeom>
        </p:spPr>
        <p:txBody>
          <a:bodyPr anchor="b">
            <a:norm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buNone/>
            </a:pPr>
            <a:r>
              <a:rPr lang="en-US" sz="1600" b="1" dirty="0">
                <a:cs typeface="Arial"/>
              </a:rPr>
              <a:t>Conversation Topics</a:t>
            </a:r>
          </a:p>
        </p:txBody>
      </p:sp>
      <p:sp>
        <p:nvSpPr>
          <p:cNvPr id="70" name="Text Placeholder 115">
            <a:extLst>
              <a:ext uri="{FF2B5EF4-FFF2-40B4-BE49-F238E27FC236}">
                <a16:creationId xmlns:a16="http://schemas.microsoft.com/office/drawing/2014/main" id="{C00A512D-7790-5EE8-14FA-769CF5979C2A}"/>
              </a:ext>
            </a:extLst>
          </p:cNvPr>
          <p:cNvSpPr txBox="1">
            <a:spLocks/>
          </p:cNvSpPr>
          <p:nvPr/>
        </p:nvSpPr>
        <p:spPr>
          <a:xfrm>
            <a:off x="1473115" y="7716500"/>
            <a:ext cx="1461231" cy="383998"/>
          </a:xfrm>
          <a:prstGeom prst="rect">
            <a:avLst/>
          </a:prstGeom>
        </p:spPr>
        <p:txBody>
          <a:bodyPr anchor="ctr" anchorCtr="0">
            <a:norm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buNone/>
            </a:pPr>
            <a:r>
              <a:rPr lang="en-US" sz="1600" b="1" dirty="0">
                <a:ea typeface="Aptos" panose="020B0004020202020204" pitchFamily="34" charset="0"/>
                <a:cs typeface="Arial" panose="020B0604020202020204" pitchFamily="34" charset="0"/>
              </a:rPr>
              <a:t>Questions </a:t>
            </a:r>
            <a:endParaRPr lang="en-US" sz="1600" b="1" dirty="0">
              <a:cs typeface="Arial" panose="020B0604020202020204" pitchFamily="34" charset="0"/>
            </a:endParaRPr>
          </a:p>
        </p:txBody>
      </p:sp>
      <p:sp>
        <p:nvSpPr>
          <p:cNvPr id="71" name="TextBox 70">
            <a:extLst>
              <a:ext uri="{FF2B5EF4-FFF2-40B4-BE49-F238E27FC236}">
                <a16:creationId xmlns:a16="http://schemas.microsoft.com/office/drawing/2014/main" id="{18020B76-DC07-6BCB-4254-3A6CE558BC18}"/>
              </a:ext>
            </a:extLst>
          </p:cNvPr>
          <p:cNvSpPr txBox="1"/>
          <p:nvPr/>
        </p:nvSpPr>
        <p:spPr>
          <a:xfrm>
            <a:off x="1231181" y="5871300"/>
            <a:ext cx="3141314" cy="1892826"/>
          </a:xfrm>
          <a:prstGeom prst="rect">
            <a:avLst/>
          </a:prstGeom>
          <a:noFill/>
        </p:spPr>
        <p:txBody>
          <a:bodyPr wrap="square" lIns="91440" tIns="45720" rIns="91440" bIns="45720" rtlCol="0" anchor="t">
            <a:spAutoFit/>
          </a:bodyPr>
          <a:lstStyle/>
          <a:p>
            <a:pPr marL="171450" indent="-171450">
              <a:buFont typeface="Arial" panose="020B0604020202020204" pitchFamily="34" charset="0"/>
              <a:buChar char="•"/>
            </a:pPr>
            <a:r>
              <a:rPr lang="en-US" sz="900" b="1" dirty="0">
                <a:solidFill>
                  <a:srgbClr val="1F1F1F"/>
                </a:solidFill>
                <a:latin typeface="Avenir Next LT Pro" panose="020B0504020202020204" pitchFamily="34" charset="0"/>
              </a:rPr>
              <a:t>S</a:t>
            </a:r>
            <a:r>
              <a:rPr lang="en-US" sz="900" b="1" i="0" dirty="0">
                <a:solidFill>
                  <a:srgbClr val="1F1F1F"/>
                </a:solidFill>
                <a:effectLst/>
                <a:latin typeface="Avenir Next LT Pro" panose="020B0504020202020204" pitchFamily="34" charset="0"/>
              </a:rPr>
              <a:t>trong research and critical thinking skills are needed in today’s workforce. </a:t>
            </a:r>
            <a:r>
              <a:rPr lang="en-US" sz="900" b="0" i="0" dirty="0">
                <a:solidFill>
                  <a:srgbClr val="1F1F1F"/>
                </a:solidFill>
                <a:effectLst/>
                <a:latin typeface="Avenir Next LT Pro" panose="020B0504020202020204" pitchFamily="34" charset="0"/>
              </a:rPr>
              <a:t>In today's world, many professions require individuals to tackle complex problems efficiently. Critical thinking skills are essential for this, and universities play a key role in fostering these abilities through courses that involve research paper writing.</a:t>
            </a:r>
            <a:br>
              <a:rPr lang="en-US" sz="900" b="0" i="0" dirty="0">
                <a:solidFill>
                  <a:srgbClr val="1F1F1F"/>
                </a:solidFill>
                <a:effectLst/>
                <a:latin typeface="Avenir Next LT Pro" panose="020B0504020202020204" pitchFamily="34" charset="0"/>
              </a:rPr>
            </a:br>
            <a:endParaRPr lang="en-US" sz="900" dirty="0">
              <a:latin typeface="Avenir Next LT Pro" panose="020B0504020202020204" pitchFamily="34" charset="0"/>
            </a:endParaRPr>
          </a:p>
          <a:p>
            <a:pPr marL="171450" indent="-171450">
              <a:buFont typeface="Arial" panose="020B0604020202020204" pitchFamily="34" charset="0"/>
              <a:buChar char="•"/>
            </a:pPr>
            <a:r>
              <a:rPr lang="en-US" sz="900" b="1" dirty="0">
                <a:latin typeface="Avenir Next LT Pro" panose="020B0504020202020204" pitchFamily="34" charset="0"/>
                <a:ea typeface="+mn-lt"/>
                <a:cs typeface="+mn-lt"/>
              </a:rPr>
              <a:t>EndNote 21 can give students and researchers the tools they need.</a:t>
            </a:r>
            <a:r>
              <a:rPr lang="en-US" sz="900" dirty="0">
                <a:latin typeface="Avenir Next LT Pro" panose="020B0504020202020204" pitchFamily="34" charset="0"/>
                <a:ea typeface="+mn-lt"/>
                <a:cs typeface="+mn-lt"/>
              </a:rPr>
              <a:t> </a:t>
            </a:r>
            <a:r>
              <a:rPr lang="en-US" sz="900" dirty="0">
                <a:solidFill>
                  <a:srgbClr val="1F1F1F"/>
                </a:solidFill>
                <a:latin typeface="Avenir Next LT Pro" panose="020B0504020202020204" pitchFamily="34" charset="0"/>
                <a:ea typeface="+mn-lt"/>
                <a:cs typeface="+mn-lt"/>
              </a:rPr>
              <a:t>EndNote 21 equips students and researchers with the tools they need to streamline their workflow, all with the goal of allowing them to focus on the core aspects of their research.</a:t>
            </a:r>
          </a:p>
        </p:txBody>
      </p:sp>
      <p:sp>
        <p:nvSpPr>
          <p:cNvPr id="72" name="TextBox 71">
            <a:extLst>
              <a:ext uri="{FF2B5EF4-FFF2-40B4-BE49-F238E27FC236}">
                <a16:creationId xmlns:a16="http://schemas.microsoft.com/office/drawing/2014/main" id="{7F7E15AE-7848-9EA8-B9A4-3D11FEFC0971}"/>
              </a:ext>
            </a:extLst>
          </p:cNvPr>
          <p:cNvSpPr txBox="1"/>
          <p:nvPr/>
        </p:nvSpPr>
        <p:spPr>
          <a:xfrm>
            <a:off x="4486606" y="5871300"/>
            <a:ext cx="3128227" cy="1615827"/>
          </a:xfrm>
          <a:prstGeom prst="rect">
            <a:avLst/>
          </a:prstGeom>
          <a:noFill/>
        </p:spPr>
        <p:txBody>
          <a:bodyPr wrap="square" rtlCol="0">
            <a:spAutoFit/>
          </a:bodyPr>
          <a:lstStyle/>
          <a:p>
            <a:pPr marL="171450" indent="-171450">
              <a:buFont typeface="Arial" panose="020B0604020202020204" pitchFamily="34" charset="0"/>
              <a:buChar char="•"/>
            </a:pPr>
            <a:r>
              <a:rPr lang="en-US" sz="900" b="1" i="0" dirty="0">
                <a:solidFill>
                  <a:srgbClr val="1F1F1F"/>
                </a:solidFill>
                <a:effectLst/>
                <a:latin typeface="Avenir Next LT Pro" panose="020B0504020202020204" pitchFamily="34" charset="0"/>
              </a:rPr>
              <a:t>Reference management tools are crucial for students to succeed in their rigorous coursework. </a:t>
            </a:r>
            <a:r>
              <a:rPr lang="en-US" sz="900" dirty="0">
                <a:solidFill>
                  <a:srgbClr val="1F1F1F"/>
                </a:solidFill>
                <a:latin typeface="Avenir Next LT Pro" panose="020B0504020202020204" pitchFamily="34" charset="0"/>
              </a:rPr>
              <a:t>R</a:t>
            </a:r>
            <a:r>
              <a:rPr lang="en-US" sz="900" b="0" i="0" dirty="0">
                <a:solidFill>
                  <a:srgbClr val="1F1F1F"/>
                </a:solidFill>
                <a:effectLst/>
                <a:latin typeface="Avenir Next LT Pro" panose="020B0504020202020204" pitchFamily="34" charset="0"/>
              </a:rPr>
              <a:t>eference management tools </a:t>
            </a:r>
            <a:r>
              <a:rPr lang="en-US" sz="900" dirty="0">
                <a:solidFill>
                  <a:srgbClr val="1F1F1F"/>
                </a:solidFill>
                <a:latin typeface="Avenir Next LT Pro" panose="020B0504020202020204" pitchFamily="34" charset="0"/>
              </a:rPr>
              <a:t>allow </a:t>
            </a:r>
            <a:r>
              <a:rPr lang="en-US" sz="900" b="0" i="0" dirty="0">
                <a:solidFill>
                  <a:srgbClr val="1F1F1F"/>
                </a:solidFill>
                <a:effectLst/>
                <a:latin typeface="Avenir Next LT Pro" panose="020B0504020202020204" pitchFamily="34" charset="0"/>
              </a:rPr>
              <a:t>students to be more efficient, accurate, and organized in their research pursuits.</a:t>
            </a:r>
            <a:br>
              <a:rPr lang="en-US" sz="900" b="0" i="0" dirty="0">
                <a:solidFill>
                  <a:srgbClr val="1F1F1F"/>
                </a:solidFill>
                <a:effectLst/>
                <a:latin typeface="Avenir Next LT Pro" panose="020B0504020202020204" pitchFamily="34" charset="0"/>
              </a:rPr>
            </a:br>
            <a:endParaRPr lang="en-US" sz="900" b="0" i="0" dirty="0">
              <a:solidFill>
                <a:srgbClr val="1F1F1F"/>
              </a:solidFill>
              <a:effectLst/>
              <a:latin typeface="Avenir Next LT Pro" panose="020B0504020202020204" pitchFamily="34" charset="0"/>
            </a:endParaRPr>
          </a:p>
          <a:p>
            <a:pPr marL="171450" indent="-171450">
              <a:buFont typeface="Arial" panose="020B0604020202020204" pitchFamily="34" charset="0"/>
              <a:buChar char="•"/>
            </a:pPr>
            <a:r>
              <a:rPr lang="en-US" sz="900" b="1" i="0" dirty="0">
                <a:solidFill>
                  <a:srgbClr val="1F1F1F"/>
                </a:solidFill>
                <a:effectLst/>
                <a:latin typeface="Avenir Next LT Pro" panose="020B0504020202020204" pitchFamily="34" charset="0"/>
              </a:rPr>
              <a:t>Creating an optimal learning environment maximizes student potential and achievement. </a:t>
            </a:r>
            <a:r>
              <a:rPr lang="en-US" sz="900" i="0" dirty="0">
                <a:solidFill>
                  <a:srgbClr val="1F1F1F"/>
                </a:solidFill>
                <a:effectLst/>
                <a:latin typeface="Avenir Next LT Pro" panose="020B0504020202020204" pitchFamily="34" charset="0"/>
              </a:rPr>
              <a:t>T</a:t>
            </a:r>
            <a:r>
              <a:rPr lang="en-US" sz="900" dirty="0">
                <a:solidFill>
                  <a:srgbClr val="1F1F1F"/>
                </a:solidFill>
                <a:latin typeface="Avenir Next LT Pro" panose="020B0504020202020204" pitchFamily="34" charset="0"/>
              </a:rPr>
              <a:t>ools that</a:t>
            </a:r>
            <a:r>
              <a:rPr lang="en-US" sz="900" b="0" i="0" dirty="0">
                <a:solidFill>
                  <a:srgbClr val="1F1F1F"/>
                </a:solidFill>
                <a:effectLst/>
                <a:latin typeface="Avenir Next LT Pro" panose="020B0504020202020204" pitchFamily="34" charset="0"/>
              </a:rPr>
              <a:t> streamline workflows and facilitate collaboration contribute to a more successful and fulfilling academic career for students.  </a:t>
            </a:r>
            <a:endParaRPr lang="en-US" sz="900" b="1" dirty="0">
              <a:latin typeface="Avenir Next LT Pro" panose="020B0504020202020204" pitchFamily="34" charset="0"/>
            </a:endParaRPr>
          </a:p>
        </p:txBody>
      </p:sp>
      <p:sp>
        <p:nvSpPr>
          <p:cNvPr id="74" name="TextBox 73">
            <a:extLst>
              <a:ext uri="{FF2B5EF4-FFF2-40B4-BE49-F238E27FC236}">
                <a16:creationId xmlns:a16="http://schemas.microsoft.com/office/drawing/2014/main" id="{1076FE28-CC28-29A6-4FA4-A81A8795F940}"/>
              </a:ext>
            </a:extLst>
          </p:cNvPr>
          <p:cNvSpPr txBox="1"/>
          <p:nvPr/>
        </p:nvSpPr>
        <p:spPr>
          <a:xfrm>
            <a:off x="-3271289" y="3522624"/>
            <a:ext cx="2636289" cy="1323439"/>
          </a:xfrm>
          <a:prstGeom prst="rect">
            <a:avLst/>
          </a:prstGeom>
          <a:noFill/>
        </p:spPr>
        <p:txBody>
          <a:bodyPr wrap="square">
            <a:spAutoFit/>
          </a:bodyPr>
          <a:lstStyle/>
          <a:p>
            <a:r>
              <a:rPr lang="en-US" sz="800" b="0" i="0" dirty="0">
                <a:solidFill>
                  <a:srgbClr val="1F1F1F"/>
                </a:solidFill>
                <a:effectLst/>
                <a:latin typeface="Avenir Next LT Pro" panose="020B0504020202020204" pitchFamily="34" charset="0"/>
              </a:rPr>
              <a:t>Understanding a customer's specific situation is crucial. By posing insightful, open-ended questions, these tools spark conversations that reveal unique challenges and goals. This approach goes beyond simply gathering information; it fosters a deeper understanding of the customer's buying journey. Armed with this valuable knowledge, tailored solutions, such as EndNote 21, can be presented to directly address the customer's needs and pave the way for their success.</a:t>
            </a:r>
            <a:endParaRPr lang="en-US" sz="800" dirty="0">
              <a:solidFill>
                <a:srgbClr val="1F1F1F"/>
              </a:solidFill>
              <a:latin typeface="Avenir Next LT Pro" panose="020B0504020202020204" pitchFamily="34" charset="0"/>
            </a:endParaRPr>
          </a:p>
        </p:txBody>
      </p:sp>
      <p:pic>
        <p:nvPicPr>
          <p:cNvPr id="75" name="Graphic 74" descr="Magnifying glass with solid fill">
            <a:extLst>
              <a:ext uri="{FF2B5EF4-FFF2-40B4-BE49-F238E27FC236}">
                <a16:creationId xmlns:a16="http://schemas.microsoft.com/office/drawing/2014/main" id="{2F9EC1EF-6D23-BB40-0747-69934955E9A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31598" y="5437435"/>
            <a:ext cx="392160" cy="392160"/>
          </a:xfrm>
          <a:prstGeom prst="rect">
            <a:avLst/>
          </a:prstGeom>
        </p:spPr>
      </p:pic>
      <p:sp>
        <p:nvSpPr>
          <p:cNvPr id="76" name="TextBox 75">
            <a:extLst>
              <a:ext uri="{FF2B5EF4-FFF2-40B4-BE49-F238E27FC236}">
                <a16:creationId xmlns:a16="http://schemas.microsoft.com/office/drawing/2014/main" id="{80AFBD1C-EB25-92D7-7364-975ECFA04E25}"/>
              </a:ext>
            </a:extLst>
          </p:cNvPr>
          <p:cNvSpPr txBox="1"/>
          <p:nvPr/>
        </p:nvSpPr>
        <p:spPr>
          <a:xfrm>
            <a:off x="1380125" y="8320530"/>
            <a:ext cx="2953867" cy="1631216"/>
          </a:xfrm>
          <a:prstGeom prst="rect">
            <a:avLst/>
          </a:prstGeom>
          <a:noFill/>
        </p:spPr>
        <p:txBody>
          <a:bodyPr wrap="square" rtlCol="0">
            <a:spAutoFit/>
          </a:bodyPr>
          <a:lstStyle/>
          <a:p>
            <a:pPr marL="228600" indent="-228600">
              <a:buFont typeface="+mj-lt"/>
              <a:buAutoNum type="arabicPeriod"/>
            </a:pPr>
            <a:r>
              <a:rPr lang="en-US" sz="1000" b="0" i="0" dirty="0">
                <a:solidFill>
                  <a:srgbClr val="1F1F1F"/>
                </a:solidFill>
                <a:effectLst/>
                <a:latin typeface="Avenir Next LT Pro" panose="020B0504020202020204" pitchFamily="34" charset="0"/>
              </a:rPr>
              <a:t>What challenges do students face in managing their research materials and citations?</a:t>
            </a:r>
            <a:endParaRPr lang="en-US" sz="1000" dirty="0">
              <a:latin typeface="Avenir Next LT Pro" panose="020B0504020202020204" pitchFamily="34" charset="0"/>
            </a:endParaRPr>
          </a:p>
          <a:p>
            <a:pPr marL="228600" indent="-228600">
              <a:buFont typeface="+mj-lt"/>
              <a:buAutoNum type="arabicPeriod"/>
            </a:pPr>
            <a:r>
              <a:rPr lang="en-US" sz="1000" b="0" i="0" dirty="0">
                <a:solidFill>
                  <a:srgbClr val="1F1F1F"/>
                </a:solidFill>
                <a:effectLst/>
                <a:latin typeface="Avenir Next LT Pro" panose="020B0504020202020204" pitchFamily="34" charset="0"/>
              </a:rPr>
              <a:t>What resources or support systems are currently in place to assist students and faculty with research?</a:t>
            </a:r>
            <a:endParaRPr lang="en-US" sz="1000" dirty="0">
              <a:latin typeface="Avenir Next LT Pro" panose="020B0504020202020204" pitchFamily="34" charset="0"/>
            </a:endParaRPr>
          </a:p>
          <a:p>
            <a:pPr marL="228600" indent="-228600">
              <a:buFont typeface="+mj-lt"/>
              <a:buAutoNum type="arabicPeriod"/>
            </a:pPr>
            <a:r>
              <a:rPr lang="en-US" sz="1000" b="0" i="0" dirty="0">
                <a:solidFill>
                  <a:srgbClr val="1F1F1F"/>
                </a:solidFill>
                <a:effectLst/>
                <a:latin typeface="Avenir Next LT Pro" panose="020B0504020202020204" pitchFamily="34" charset="0"/>
              </a:rPr>
              <a:t>Are there any budgetary limitations or cost concerns regarding existing research support resources?</a:t>
            </a:r>
          </a:p>
          <a:p>
            <a:pPr marL="228600" indent="-228600">
              <a:buFont typeface="+mj-lt"/>
              <a:buAutoNum type="arabicPeriod"/>
            </a:pPr>
            <a:endParaRPr lang="en-US" sz="1000" dirty="0">
              <a:solidFill>
                <a:srgbClr val="1F1F1F"/>
              </a:solidFill>
              <a:latin typeface="Avenir Next LT Pro" panose="020B0504020202020204" pitchFamily="34" charset="0"/>
            </a:endParaRPr>
          </a:p>
        </p:txBody>
      </p:sp>
      <p:sp>
        <p:nvSpPr>
          <p:cNvPr id="77" name="TextBox 76">
            <a:extLst>
              <a:ext uri="{FF2B5EF4-FFF2-40B4-BE49-F238E27FC236}">
                <a16:creationId xmlns:a16="http://schemas.microsoft.com/office/drawing/2014/main" id="{DF9B8046-62E2-6C68-C129-CCEB77730146}"/>
              </a:ext>
            </a:extLst>
          </p:cNvPr>
          <p:cNvSpPr txBox="1"/>
          <p:nvPr/>
        </p:nvSpPr>
        <p:spPr>
          <a:xfrm>
            <a:off x="1602268" y="8034752"/>
            <a:ext cx="1970198" cy="276999"/>
          </a:xfrm>
          <a:prstGeom prst="rect">
            <a:avLst/>
          </a:prstGeom>
          <a:noFill/>
        </p:spPr>
        <p:txBody>
          <a:bodyPr wrap="square">
            <a:spAutoFit/>
          </a:bodyPr>
          <a:lstStyle/>
          <a:p>
            <a:r>
              <a:rPr lang="en-US" sz="1200" b="1" dirty="0">
                <a:latin typeface="Avenir Next LT Pro" panose="020B0504020202020204" pitchFamily="34" charset="0"/>
                <a:cs typeface="Arial" panose="020B0604020202020204" pitchFamily="34" charset="0"/>
              </a:rPr>
              <a:t>Discovery</a:t>
            </a:r>
          </a:p>
        </p:txBody>
      </p:sp>
      <p:sp>
        <p:nvSpPr>
          <p:cNvPr id="80" name="TextBox 79">
            <a:extLst>
              <a:ext uri="{FF2B5EF4-FFF2-40B4-BE49-F238E27FC236}">
                <a16:creationId xmlns:a16="http://schemas.microsoft.com/office/drawing/2014/main" id="{27C8458B-C709-3A76-7D2A-A40728064ADB}"/>
              </a:ext>
            </a:extLst>
          </p:cNvPr>
          <p:cNvSpPr txBox="1"/>
          <p:nvPr/>
        </p:nvSpPr>
        <p:spPr>
          <a:xfrm>
            <a:off x="4724248" y="8034752"/>
            <a:ext cx="2967489" cy="276999"/>
          </a:xfrm>
          <a:prstGeom prst="rect">
            <a:avLst/>
          </a:prstGeom>
          <a:noFill/>
        </p:spPr>
        <p:txBody>
          <a:bodyPr wrap="square">
            <a:spAutoFit/>
          </a:bodyPr>
          <a:lstStyle/>
          <a:p>
            <a:r>
              <a:rPr lang="en-US" sz="1200" b="1" dirty="0">
                <a:latin typeface="Avenir Next LT Pro" panose="020B0504020202020204" pitchFamily="34" charset="0"/>
                <a:cs typeface="Arial" panose="020B0604020202020204" pitchFamily="34" charset="0"/>
              </a:rPr>
              <a:t>Probing</a:t>
            </a:r>
          </a:p>
        </p:txBody>
      </p:sp>
      <p:sp>
        <p:nvSpPr>
          <p:cNvPr id="81" name="TextBox 80">
            <a:extLst>
              <a:ext uri="{FF2B5EF4-FFF2-40B4-BE49-F238E27FC236}">
                <a16:creationId xmlns:a16="http://schemas.microsoft.com/office/drawing/2014/main" id="{3F615B58-0ACB-070C-EF52-F50AEAAA7122}"/>
              </a:ext>
            </a:extLst>
          </p:cNvPr>
          <p:cNvSpPr txBox="1"/>
          <p:nvPr/>
        </p:nvSpPr>
        <p:spPr>
          <a:xfrm>
            <a:off x="4486607" y="8308955"/>
            <a:ext cx="3048725" cy="1169551"/>
          </a:xfrm>
          <a:prstGeom prst="rect">
            <a:avLst/>
          </a:prstGeom>
          <a:noFill/>
        </p:spPr>
        <p:txBody>
          <a:bodyPr wrap="square" rtlCol="0">
            <a:spAutoFit/>
          </a:bodyPr>
          <a:lstStyle/>
          <a:p>
            <a:pPr marL="228600" indent="-228600">
              <a:buAutoNum type="arabicPeriod"/>
            </a:pPr>
            <a:r>
              <a:rPr lang="en-US" sz="1000" b="0" i="0" dirty="0">
                <a:solidFill>
                  <a:srgbClr val="1F1F1F"/>
                </a:solidFill>
                <a:effectLst/>
                <a:latin typeface="Avenir Next LT Pro" panose="020B0504020202020204" pitchFamily="34" charset="0"/>
              </a:rPr>
              <a:t>How would a tool that streamlines student research processes benefit your institution?</a:t>
            </a:r>
          </a:p>
          <a:p>
            <a:pPr marL="228600" indent="-228600">
              <a:buAutoNum type="arabicPeriod"/>
            </a:pPr>
            <a:r>
              <a:rPr lang="en-US" sz="1000" b="0" i="0" dirty="0">
                <a:solidFill>
                  <a:srgbClr val="1F1F1F"/>
                </a:solidFill>
                <a:effectLst/>
                <a:latin typeface="Avenir Next LT Pro" panose="020B0504020202020204" pitchFamily="34" charset="0"/>
              </a:rPr>
              <a:t>Would improved research skills translate into higher quality student work, such as dissertations and research papers?</a:t>
            </a:r>
            <a:endParaRPr lang="en-US" sz="1000" dirty="0">
              <a:solidFill>
                <a:srgbClr val="1F1F1F"/>
              </a:solidFill>
              <a:latin typeface="Avenir Next LT Pro" panose="020B0504020202020204" pitchFamily="34" charset="0"/>
            </a:endParaRPr>
          </a:p>
          <a:p>
            <a:pPr marL="228600" indent="-228600">
              <a:buAutoNum type="arabicPeriod"/>
            </a:pPr>
            <a:r>
              <a:rPr lang="en-US" sz="1000" b="0" i="0" dirty="0">
                <a:solidFill>
                  <a:srgbClr val="1F1F1F"/>
                </a:solidFill>
                <a:effectLst/>
                <a:latin typeface="Avenir Next LT Pro" panose="020B0504020202020204" pitchFamily="34" charset="0"/>
              </a:rPr>
              <a:t>Does your institution encourage faculty-student collaboration on research projects?</a:t>
            </a:r>
            <a:endParaRPr lang="en-US" sz="1000" dirty="0">
              <a:solidFill>
                <a:srgbClr val="1F1F1F"/>
              </a:solidFill>
              <a:latin typeface="Avenir Next LT Pro" panose="020B0504020202020204" pitchFamily="34" charset="0"/>
            </a:endParaRPr>
          </a:p>
        </p:txBody>
      </p:sp>
      <p:pic>
        <p:nvPicPr>
          <p:cNvPr id="4" name="Graphic 3" descr="Airplane with solid fill">
            <a:extLst>
              <a:ext uri="{FF2B5EF4-FFF2-40B4-BE49-F238E27FC236}">
                <a16:creationId xmlns:a16="http://schemas.microsoft.com/office/drawing/2014/main" id="{0EC15AC4-526C-B7D5-579D-A5BE40E50B68}"/>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970722" y="3481952"/>
            <a:ext cx="731520" cy="731520"/>
          </a:xfrm>
          <a:prstGeom prst="rect">
            <a:avLst/>
          </a:prstGeom>
        </p:spPr>
      </p:pic>
      <p:pic>
        <p:nvPicPr>
          <p:cNvPr id="14" name="Graphic 13" descr="Magnifying glass with solid fill">
            <a:extLst>
              <a:ext uri="{FF2B5EF4-FFF2-40B4-BE49-F238E27FC236}">
                <a16:creationId xmlns:a16="http://schemas.microsoft.com/office/drawing/2014/main" id="{F902DBB0-1EFD-AF4E-9A33-D4E10C2F9E7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31598" y="7689855"/>
            <a:ext cx="392160" cy="392160"/>
          </a:xfrm>
          <a:prstGeom prst="rect">
            <a:avLst/>
          </a:prstGeom>
        </p:spPr>
      </p:pic>
    </p:spTree>
    <p:extLst>
      <p:ext uri="{BB962C8B-B14F-4D97-AF65-F5344CB8AC3E}">
        <p14:creationId xmlns:p14="http://schemas.microsoft.com/office/powerpoint/2010/main" val="2865811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91">
            <a:extLst>
              <a:ext uri="{FF2B5EF4-FFF2-40B4-BE49-F238E27FC236}">
                <a16:creationId xmlns:a16="http://schemas.microsoft.com/office/drawing/2014/main" id="{DD7CFFEF-D5DE-4635-6AFD-6BD03373DA85}"/>
              </a:ext>
            </a:extLst>
          </p:cNvPr>
          <p:cNvSpPr txBox="1">
            <a:spLocks/>
          </p:cNvSpPr>
          <p:nvPr/>
        </p:nvSpPr>
        <p:spPr>
          <a:xfrm>
            <a:off x="700487" y="646585"/>
            <a:ext cx="3202650" cy="364194"/>
          </a:xfrm>
          <a:prstGeom prst="rect">
            <a:avLst/>
          </a:prstGeom>
        </p:spPr>
        <p:txBody>
          <a:bodyPr anchor="b">
            <a:no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buNone/>
            </a:pPr>
            <a:r>
              <a:rPr lang="en-US" sz="1600" b="1" dirty="0">
                <a:cs typeface="Arial"/>
              </a:rPr>
              <a:t>EndNote 21 for Education</a:t>
            </a:r>
          </a:p>
        </p:txBody>
      </p:sp>
      <p:sp>
        <p:nvSpPr>
          <p:cNvPr id="25" name="Rectangle 24">
            <a:extLst>
              <a:ext uri="{FF2B5EF4-FFF2-40B4-BE49-F238E27FC236}">
                <a16:creationId xmlns:a16="http://schemas.microsoft.com/office/drawing/2014/main" id="{37F69BBB-DEDC-B436-FCFC-E8067BA5A7C8}"/>
              </a:ext>
            </a:extLst>
          </p:cNvPr>
          <p:cNvSpPr/>
          <p:nvPr/>
        </p:nvSpPr>
        <p:spPr>
          <a:xfrm>
            <a:off x="-4265" y="-15695"/>
            <a:ext cx="7776665" cy="38061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54">
            <a:extLst>
              <a:ext uri="{FF2B5EF4-FFF2-40B4-BE49-F238E27FC236}">
                <a16:creationId xmlns:a16="http://schemas.microsoft.com/office/drawing/2014/main" id="{CC8E27D9-7546-05FD-A806-A5A8F3B3D833}"/>
              </a:ext>
            </a:extLst>
          </p:cNvPr>
          <p:cNvSpPr txBox="1">
            <a:spLocks/>
          </p:cNvSpPr>
          <p:nvPr/>
        </p:nvSpPr>
        <p:spPr>
          <a:xfrm>
            <a:off x="273050" y="32363"/>
            <a:ext cx="3036453" cy="282847"/>
          </a:xfrm>
          <a:prstGeom prst="rect">
            <a:avLst/>
          </a:prstGeom>
          <a:ln>
            <a:noFill/>
          </a:ln>
        </p:spPr>
        <p:txBody>
          <a:bodyPr vert="horz" lIns="91440" tIns="45720" rIns="91440" bIns="45720" rtlCol="0" anchor="t">
            <a:no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buNone/>
            </a:pPr>
            <a:r>
              <a:rPr lang="en-US" sz="1750" b="1" dirty="0">
                <a:solidFill>
                  <a:schemeClr val="bg1"/>
                </a:solidFill>
                <a:latin typeface="Avenir Next LT Pro"/>
              </a:rPr>
              <a:t>Overview</a:t>
            </a:r>
          </a:p>
        </p:txBody>
      </p:sp>
      <p:pic>
        <p:nvPicPr>
          <p:cNvPr id="27" name="Graphic 26" descr="Marker with solid fill">
            <a:extLst>
              <a:ext uri="{FF2B5EF4-FFF2-40B4-BE49-F238E27FC236}">
                <a16:creationId xmlns:a16="http://schemas.microsoft.com/office/drawing/2014/main" id="{69E8F4B4-3D9F-052B-88A1-F6E6A040AB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5595" y="574444"/>
            <a:ext cx="500823" cy="500823"/>
          </a:xfrm>
          <a:prstGeom prst="rect">
            <a:avLst/>
          </a:prstGeom>
        </p:spPr>
      </p:pic>
      <p:graphicFrame>
        <p:nvGraphicFramePr>
          <p:cNvPr id="28" name="Table 27">
            <a:extLst>
              <a:ext uri="{FF2B5EF4-FFF2-40B4-BE49-F238E27FC236}">
                <a16:creationId xmlns:a16="http://schemas.microsoft.com/office/drawing/2014/main" id="{1C96F250-5910-8149-98CE-4192D7FFCB3A}"/>
              </a:ext>
            </a:extLst>
          </p:cNvPr>
          <p:cNvGraphicFramePr>
            <a:graphicFrameLocks noGrp="1"/>
          </p:cNvGraphicFramePr>
          <p:nvPr>
            <p:extLst>
              <p:ext uri="{D42A27DB-BD31-4B8C-83A1-F6EECF244321}">
                <p14:modId xmlns:p14="http://schemas.microsoft.com/office/powerpoint/2010/main" val="3732627516"/>
              </p:ext>
            </p:extLst>
          </p:nvPr>
        </p:nvGraphicFramePr>
        <p:xfrm>
          <a:off x="694267" y="1049867"/>
          <a:ext cx="6841065" cy="2937933"/>
        </p:xfrm>
        <a:graphic>
          <a:graphicData uri="http://schemas.openxmlformats.org/drawingml/2006/table">
            <a:tbl>
              <a:tblPr firstRow="1" bandRow="1">
                <a:tableStyleId>{E8034E78-7F5D-4C2E-B375-FC64B27BC917}</a:tableStyleId>
              </a:tblPr>
              <a:tblGrid>
                <a:gridCol w="1676400">
                  <a:extLst>
                    <a:ext uri="{9D8B030D-6E8A-4147-A177-3AD203B41FA5}">
                      <a16:colId xmlns:a16="http://schemas.microsoft.com/office/drawing/2014/main" val="998924861"/>
                    </a:ext>
                  </a:extLst>
                </a:gridCol>
                <a:gridCol w="2709333">
                  <a:extLst>
                    <a:ext uri="{9D8B030D-6E8A-4147-A177-3AD203B41FA5}">
                      <a16:colId xmlns:a16="http://schemas.microsoft.com/office/drawing/2014/main" val="1829789316"/>
                    </a:ext>
                  </a:extLst>
                </a:gridCol>
                <a:gridCol w="2455332">
                  <a:extLst>
                    <a:ext uri="{9D8B030D-6E8A-4147-A177-3AD203B41FA5}">
                      <a16:colId xmlns:a16="http://schemas.microsoft.com/office/drawing/2014/main" val="1248356611"/>
                    </a:ext>
                  </a:extLst>
                </a:gridCol>
              </a:tblGrid>
              <a:tr h="364549">
                <a:tc>
                  <a:txBody>
                    <a:bodyPr/>
                    <a:lstStyle/>
                    <a:p>
                      <a:pPr algn="ctr"/>
                      <a:endParaRPr lang="en-US" dirty="0">
                        <a:solidFill>
                          <a:schemeClr val="bg1"/>
                        </a:solidFill>
                        <a:latin typeface="Avenir Next LT Pro" panose="020B0504020202020204" pitchFamily="34" charset="0"/>
                      </a:endParaRPr>
                    </a:p>
                  </a:txBody>
                  <a:tcPr anchor="ctr">
                    <a:solidFill>
                      <a:schemeClr val="bg1"/>
                    </a:solidFill>
                  </a:tcPr>
                </a:tc>
                <a:tc>
                  <a:txBody>
                    <a:bodyPr/>
                    <a:lstStyle/>
                    <a:p>
                      <a:pPr marL="0" marR="0" lvl="0" indent="0" algn="ctr" defTabSz="58293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Avenir Next LT Pro" panose="020B0504020202020204" pitchFamily="34" charset="0"/>
                        </a:rPr>
                        <a:t>EndNote 21 Student License</a:t>
                      </a:r>
                    </a:p>
                  </a:txBody>
                  <a:tcPr anchor="ctr">
                    <a:solidFill>
                      <a:srgbClr val="5E33BF"/>
                    </a:solidFill>
                  </a:tcPr>
                </a:tc>
                <a:tc>
                  <a:txBody>
                    <a:bodyPr/>
                    <a:lstStyle/>
                    <a:p>
                      <a:pPr marL="0" marR="0" lvl="0" indent="0" algn="ctr" defTabSz="58293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Avenir Next LT Pro" panose="020B0504020202020204" pitchFamily="34" charset="0"/>
                        </a:rPr>
                        <a:t>EndNote 21 Commercial</a:t>
                      </a:r>
                    </a:p>
                  </a:txBody>
                  <a:tcPr anchor="ctr">
                    <a:solidFill>
                      <a:srgbClr val="5E33BF"/>
                    </a:solidFill>
                  </a:tcPr>
                </a:tc>
                <a:extLst>
                  <a:ext uri="{0D108BD9-81ED-4DB2-BD59-A6C34878D82A}">
                    <a16:rowId xmlns:a16="http://schemas.microsoft.com/office/drawing/2014/main" val="1242079575"/>
                  </a:ext>
                </a:extLst>
              </a:tr>
              <a:tr h="835148">
                <a:tc>
                  <a:txBody>
                    <a:bodyPr/>
                    <a:lstStyle/>
                    <a:p>
                      <a:pPr lvl="0" algn="ctr"/>
                      <a:r>
                        <a:rPr lang="en-US" sz="1000" b="1" dirty="0">
                          <a:solidFill>
                            <a:schemeClr val="tx1"/>
                          </a:solidFill>
                          <a:latin typeface="Avenir Next LT Pro" panose="020B0504020202020204" pitchFamily="34" charset="0"/>
                        </a:rPr>
                        <a:t>Ideal for</a:t>
                      </a:r>
                    </a:p>
                  </a:txBody>
                  <a:tcPr anchor="ctr">
                    <a:solidFill>
                      <a:schemeClr val="bg1">
                        <a:lumMod val="95000"/>
                      </a:schemeClr>
                    </a:solidFill>
                  </a:tcPr>
                </a:tc>
                <a:tc>
                  <a:txBody>
                    <a:bodyPr/>
                    <a:lstStyle/>
                    <a:p>
                      <a:r>
                        <a:rPr lang="en-US" sz="1000" b="0" dirty="0">
                          <a:solidFill>
                            <a:schemeClr val="tx1"/>
                          </a:solidFill>
                          <a:latin typeface="Avenir Next LT Pro" panose="020B0504020202020204" pitchFamily="34" charset="0"/>
                        </a:rPr>
                        <a:t>Students tackling research papers, theses, or any project requiring them to manage references, format citations, and collaborate with others.</a:t>
                      </a:r>
                    </a:p>
                  </a:txBody>
                  <a:tcPr>
                    <a:solidFill>
                      <a:schemeClr val="bg1">
                        <a:lumMod val="95000"/>
                      </a:schemeClr>
                    </a:solidFill>
                  </a:tcPr>
                </a:tc>
                <a:tc>
                  <a:txBody>
                    <a:bodyPr/>
                    <a:lstStyle/>
                    <a:p>
                      <a:r>
                        <a:rPr lang="en-US" sz="1000" b="0" dirty="0">
                          <a:solidFill>
                            <a:schemeClr val="tx1"/>
                          </a:solidFill>
                          <a:latin typeface="Avenir Next LT Pro" panose="020B0504020202020204" pitchFamily="34" charset="0"/>
                        </a:rPr>
                        <a:t>Educators and academic departments within an educational institution who conduct extensive research, teach classes, and write articles or books. </a:t>
                      </a:r>
                    </a:p>
                  </a:txBody>
                  <a:tcPr>
                    <a:solidFill>
                      <a:schemeClr val="bg1">
                        <a:lumMod val="95000"/>
                      </a:schemeClr>
                    </a:solidFill>
                  </a:tcPr>
                </a:tc>
                <a:extLst>
                  <a:ext uri="{0D108BD9-81ED-4DB2-BD59-A6C34878D82A}">
                    <a16:rowId xmlns:a16="http://schemas.microsoft.com/office/drawing/2014/main" val="4152074757"/>
                  </a:ext>
                </a:extLst>
              </a:tr>
              <a:tr h="1133416">
                <a:tc>
                  <a:txBody>
                    <a:bodyPr/>
                    <a:lstStyle/>
                    <a:p>
                      <a:pPr algn="ctr"/>
                      <a:r>
                        <a:rPr lang="en-US" sz="1000" b="1" dirty="0">
                          <a:solidFill>
                            <a:schemeClr val="tx1"/>
                          </a:solidFill>
                          <a:latin typeface="Avenir Next LT Pro" panose="020B0504020202020204" pitchFamily="34" charset="0"/>
                        </a:rPr>
                        <a:t>Benefits</a:t>
                      </a:r>
                    </a:p>
                  </a:txBody>
                  <a:tcPr anchor="ctr"/>
                </a:tc>
                <a:tc>
                  <a:txBody>
                    <a:bodyPr/>
                    <a:lstStyle/>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Effortless Citation Management</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Organized Research Library</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Streamlined Research Workflow</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Collaboration Made Easy</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Stronger Research Foundation</a:t>
                      </a:r>
                      <a:endParaRPr lang="en-US" sz="1000" b="0" dirty="0">
                        <a:solidFill>
                          <a:schemeClr val="tx1"/>
                        </a:solidFill>
                        <a:latin typeface="Avenir Next LT Pro" panose="020B0504020202020204" pitchFamily="34" charset="0"/>
                      </a:endParaRPr>
                    </a:p>
                  </a:txBody>
                  <a:tcPr/>
                </a:tc>
                <a:tc>
                  <a:txBody>
                    <a:bodyPr/>
                    <a:lstStyle/>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Enhanced Faculty Productivity</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Improved Research Skills</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Streamlined Research Collaboration</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Standardized Referencing</a:t>
                      </a:r>
                    </a:p>
                    <a:p>
                      <a:pPr marL="171450" indent="-171450">
                        <a:buFont typeface="Arial" panose="020B0604020202020204" pitchFamily="34" charset="0"/>
                        <a:buChar char="•"/>
                      </a:pPr>
                      <a:r>
                        <a:rPr lang="en-US" sz="1000" b="0" i="0" kern="1200" dirty="0">
                          <a:solidFill>
                            <a:schemeClr val="tx1"/>
                          </a:solidFill>
                          <a:effectLst/>
                          <a:latin typeface="Avenir Next LT Pro" panose="020B0504020202020204" pitchFamily="34" charset="0"/>
                          <a:ea typeface="+mn-ea"/>
                          <a:cs typeface="+mn-cs"/>
                        </a:rPr>
                        <a:t>Cost-Effective Solution</a:t>
                      </a:r>
                      <a:endParaRPr lang="en-US" sz="1000" b="0" dirty="0">
                        <a:solidFill>
                          <a:schemeClr val="tx1"/>
                        </a:solidFill>
                        <a:latin typeface="Avenir Next LT Pro" panose="020B0504020202020204" pitchFamily="34" charset="0"/>
                      </a:endParaRPr>
                    </a:p>
                  </a:txBody>
                  <a:tcPr/>
                </a:tc>
                <a:extLst>
                  <a:ext uri="{0D108BD9-81ED-4DB2-BD59-A6C34878D82A}">
                    <a16:rowId xmlns:a16="http://schemas.microsoft.com/office/drawing/2014/main" val="4005488859"/>
                  </a:ext>
                </a:extLst>
              </a:tr>
              <a:tr h="604820">
                <a:tc>
                  <a:txBody>
                    <a:bodyPr/>
                    <a:lstStyle/>
                    <a:p>
                      <a:pPr algn="ctr"/>
                      <a:r>
                        <a:rPr lang="en-US" sz="1000" b="1" dirty="0">
                          <a:solidFill>
                            <a:schemeClr val="tx1"/>
                          </a:solidFill>
                          <a:latin typeface="Avenir Next LT Pro" panose="020B0504020202020204" pitchFamily="34" charset="0"/>
                        </a:rPr>
                        <a:t>Purchase Plan</a:t>
                      </a:r>
                    </a:p>
                  </a:txBody>
                  <a:tcPr anchor="ctr">
                    <a:solidFill>
                      <a:schemeClr val="bg1">
                        <a:lumMod val="95000"/>
                      </a:schemeClr>
                    </a:solidFill>
                  </a:tcPr>
                </a:tc>
                <a:tc>
                  <a:txBody>
                    <a:bodyPr/>
                    <a:lstStyle/>
                    <a:p>
                      <a:pPr marL="0" indent="0">
                        <a:buFont typeface="Arial" panose="020B0604020202020204" pitchFamily="34" charset="0"/>
                        <a:buNone/>
                      </a:pPr>
                      <a:r>
                        <a:rPr lang="en-US" sz="1000" b="0" dirty="0">
                          <a:solidFill>
                            <a:schemeClr val="tx1"/>
                          </a:solidFill>
                          <a:latin typeface="Avenir Next LT Pro" panose="020B0504020202020204" pitchFamily="34" charset="0"/>
                        </a:rPr>
                        <a:t>ESD licensing available at </a:t>
                      </a:r>
                      <a:r>
                        <a:rPr lang="en-US" sz="1000" b="0" dirty="0">
                          <a:solidFill>
                            <a:schemeClr val="tx1"/>
                          </a:solidFill>
                          <a:latin typeface="Avenir Next LT Pro" panose="020B0504020202020204" pitchFamily="34" charset="0"/>
                          <a:hlinkClick r:id="rId4"/>
                        </a:rPr>
                        <a:t>www.dstewart.com </a:t>
                      </a:r>
                      <a:endParaRPr lang="en-US" sz="1000" b="0" dirty="0">
                        <a:solidFill>
                          <a:schemeClr val="tx1"/>
                        </a:solidFill>
                        <a:latin typeface="Avenir Next LT Pro" panose="020B0504020202020204" pitchFamily="34" charset="0"/>
                      </a:endParaRPr>
                    </a:p>
                  </a:txBody>
                  <a:tcPr>
                    <a:solidFill>
                      <a:schemeClr val="bg1">
                        <a:lumMod val="95000"/>
                      </a:schemeClr>
                    </a:solidFill>
                  </a:tcPr>
                </a:tc>
                <a:tc>
                  <a:txBody>
                    <a:bodyPr/>
                    <a:lstStyle/>
                    <a:p>
                      <a:pPr marL="0" marR="0" lvl="0" indent="0" algn="l" defTabSz="58293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b="0" dirty="0">
                          <a:solidFill>
                            <a:schemeClr val="tx1"/>
                          </a:solidFill>
                          <a:latin typeface="Avenir Next LT Pro" panose="020B0504020202020204" pitchFamily="34" charset="0"/>
                        </a:rPr>
                        <a:t>ESD licensing available at </a:t>
                      </a:r>
                      <a:r>
                        <a:rPr lang="en-US" sz="1000" b="0" dirty="0">
                          <a:solidFill>
                            <a:schemeClr val="tx1"/>
                          </a:solidFill>
                          <a:latin typeface="Avenir Next LT Pro" panose="020B0504020202020204" pitchFamily="34" charset="0"/>
                          <a:hlinkClick r:id="rId5"/>
                        </a:rPr>
                        <a:t>www.dstewart.com </a:t>
                      </a:r>
                      <a:endParaRPr lang="en-US" sz="1000" b="0" dirty="0">
                        <a:solidFill>
                          <a:schemeClr val="tx1"/>
                        </a:solidFill>
                        <a:latin typeface="Avenir Next LT Pro" panose="020B0504020202020204" pitchFamily="34" charset="0"/>
                      </a:endParaRPr>
                    </a:p>
                  </a:txBody>
                  <a:tcPr>
                    <a:solidFill>
                      <a:schemeClr val="bg1">
                        <a:lumMod val="95000"/>
                      </a:schemeClr>
                    </a:solidFill>
                  </a:tcPr>
                </a:tc>
                <a:extLst>
                  <a:ext uri="{0D108BD9-81ED-4DB2-BD59-A6C34878D82A}">
                    <a16:rowId xmlns:a16="http://schemas.microsoft.com/office/drawing/2014/main" val="4255808577"/>
                  </a:ext>
                </a:extLst>
              </a:tr>
            </a:tbl>
          </a:graphicData>
        </a:graphic>
      </p:graphicFrame>
      <p:sp>
        <p:nvSpPr>
          <p:cNvPr id="29" name="Text Placeholder 91">
            <a:extLst>
              <a:ext uri="{FF2B5EF4-FFF2-40B4-BE49-F238E27FC236}">
                <a16:creationId xmlns:a16="http://schemas.microsoft.com/office/drawing/2014/main" id="{DA0B12DD-5B52-8E2C-F5A3-B21A3DA337E6}"/>
              </a:ext>
            </a:extLst>
          </p:cNvPr>
          <p:cNvSpPr txBox="1">
            <a:spLocks/>
          </p:cNvSpPr>
          <p:nvPr/>
        </p:nvSpPr>
        <p:spPr>
          <a:xfrm>
            <a:off x="700487" y="4388851"/>
            <a:ext cx="3202650" cy="364194"/>
          </a:xfrm>
          <a:prstGeom prst="rect">
            <a:avLst/>
          </a:prstGeom>
        </p:spPr>
        <p:txBody>
          <a:bodyPr anchor="b">
            <a:norm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buNone/>
            </a:pPr>
            <a:r>
              <a:rPr lang="en-US" sz="1600" b="1" dirty="0">
                <a:cs typeface="Arial"/>
              </a:rPr>
              <a:t>Objection Handling</a:t>
            </a:r>
          </a:p>
        </p:txBody>
      </p:sp>
      <p:graphicFrame>
        <p:nvGraphicFramePr>
          <p:cNvPr id="32" name="Table 31">
            <a:extLst>
              <a:ext uri="{FF2B5EF4-FFF2-40B4-BE49-F238E27FC236}">
                <a16:creationId xmlns:a16="http://schemas.microsoft.com/office/drawing/2014/main" id="{5ED54421-80CB-F8C2-D54C-20E00D5FB533}"/>
              </a:ext>
            </a:extLst>
          </p:cNvPr>
          <p:cNvGraphicFramePr>
            <a:graphicFrameLocks noGrp="1"/>
          </p:cNvGraphicFramePr>
          <p:nvPr>
            <p:extLst>
              <p:ext uri="{D42A27DB-BD31-4B8C-83A1-F6EECF244321}">
                <p14:modId xmlns:p14="http://schemas.microsoft.com/office/powerpoint/2010/main" val="4201850666"/>
              </p:ext>
            </p:extLst>
          </p:nvPr>
        </p:nvGraphicFramePr>
        <p:xfrm>
          <a:off x="702732" y="4758265"/>
          <a:ext cx="6841068" cy="3022600"/>
        </p:xfrm>
        <a:graphic>
          <a:graphicData uri="http://schemas.openxmlformats.org/drawingml/2006/table">
            <a:tbl>
              <a:tblPr firstRow="1" bandRow="1">
                <a:tableStyleId>{073A0DAA-6AF3-43AB-8588-CEC1D06C72B9}</a:tableStyleId>
              </a:tblPr>
              <a:tblGrid>
                <a:gridCol w="2895601">
                  <a:extLst>
                    <a:ext uri="{9D8B030D-6E8A-4147-A177-3AD203B41FA5}">
                      <a16:colId xmlns:a16="http://schemas.microsoft.com/office/drawing/2014/main" val="524664989"/>
                    </a:ext>
                  </a:extLst>
                </a:gridCol>
                <a:gridCol w="3945467">
                  <a:extLst>
                    <a:ext uri="{9D8B030D-6E8A-4147-A177-3AD203B41FA5}">
                      <a16:colId xmlns:a16="http://schemas.microsoft.com/office/drawing/2014/main" val="1826897010"/>
                    </a:ext>
                  </a:extLst>
                </a:gridCol>
              </a:tblGrid>
              <a:tr h="370840">
                <a:tc>
                  <a:txBody>
                    <a:bodyPr/>
                    <a:lstStyle/>
                    <a:p>
                      <a:pPr algn="ctr"/>
                      <a:r>
                        <a:rPr lang="en-US" dirty="0">
                          <a:solidFill>
                            <a:schemeClr val="bg1"/>
                          </a:solidFill>
                          <a:latin typeface="Avenir Next LT Pro" panose="020B0504020202020204" pitchFamily="34" charset="0"/>
                        </a:rPr>
                        <a:t>Objection</a:t>
                      </a:r>
                    </a:p>
                  </a:txBody>
                  <a:tcPr anchor="ctr">
                    <a:solidFill>
                      <a:srgbClr val="5E33BF"/>
                    </a:solidFill>
                  </a:tcPr>
                </a:tc>
                <a:tc>
                  <a:txBody>
                    <a:bodyPr/>
                    <a:lstStyle/>
                    <a:p>
                      <a:pPr algn="ctr"/>
                      <a:r>
                        <a:rPr lang="en-US" dirty="0">
                          <a:solidFill>
                            <a:schemeClr val="bg1"/>
                          </a:solidFill>
                          <a:latin typeface="Avenir Next LT Pro" panose="020B0504020202020204" pitchFamily="34" charset="0"/>
                        </a:rPr>
                        <a:t>Response</a:t>
                      </a:r>
                    </a:p>
                  </a:txBody>
                  <a:tcPr anchor="ctr">
                    <a:solidFill>
                      <a:srgbClr val="5E33BF"/>
                    </a:solidFill>
                  </a:tcPr>
                </a:tc>
                <a:extLst>
                  <a:ext uri="{0D108BD9-81ED-4DB2-BD59-A6C34878D82A}">
                    <a16:rowId xmlns:a16="http://schemas.microsoft.com/office/drawing/2014/main" val="950419409"/>
                  </a:ext>
                </a:extLst>
              </a:tr>
              <a:tr h="370840">
                <a:tc>
                  <a:txBody>
                    <a:bodyPr/>
                    <a:lstStyle/>
                    <a:p>
                      <a:r>
                        <a:rPr lang="en-US" sz="1000" b="0" i="0" kern="1200" dirty="0">
                          <a:solidFill>
                            <a:schemeClr val="dk1"/>
                          </a:solidFill>
                          <a:effectLst/>
                          <a:latin typeface="Avenir Next LT Pro" panose="020B0504020202020204" pitchFamily="34" charset="0"/>
                          <a:ea typeface="+mn-ea"/>
                          <a:cs typeface="+mn-cs"/>
                        </a:rPr>
                        <a:t>“Integrating a new software can be disruptive. How easy is it to integrate EndNote 21 with our existing systems and train faculty and students?”</a:t>
                      </a:r>
                      <a:endParaRPr lang="en-US" sz="1000" dirty="0">
                        <a:latin typeface="Avenir Next LT Pro" panose="020B0504020202020204" pitchFamily="34" charset="0"/>
                      </a:endParaRPr>
                    </a:p>
                  </a:txBody>
                  <a:tcPr>
                    <a:solidFill>
                      <a:schemeClr val="bg1">
                        <a:lumMod val="95000"/>
                      </a:schemeClr>
                    </a:solidFill>
                  </a:tcPr>
                </a:tc>
                <a:tc>
                  <a:txBody>
                    <a:bodyPr/>
                    <a:lstStyle/>
                    <a:p>
                      <a:r>
                        <a:rPr lang="en-US" sz="1000" b="0" i="0" kern="1200" dirty="0">
                          <a:solidFill>
                            <a:schemeClr val="dk1"/>
                          </a:solidFill>
                          <a:effectLst/>
                          <a:latin typeface="Avenir Next LT Pro" panose="020B0504020202020204" pitchFamily="34" charset="0"/>
                          <a:ea typeface="+mn-ea"/>
                          <a:cs typeface="+mn-cs"/>
                        </a:rPr>
                        <a:t>EndNote 21 is compatible with various learning management systems and library databases. Clarivate offers comprehensive resources and support services to facilitate integration and user adoption.</a:t>
                      </a:r>
                    </a:p>
                  </a:txBody>
                  <a:tcPr>
                    <a:solidFill>
                      <a:schemeClr val="bg1">
                        <a:lumMod val="95000"/>
                      </a:schemeClr>
                    </a:solidFill>
                  </a:tcPr>
                </a:tc>
                <a:extLst>
                  <a:ext uri="{0D108BD9-81ED-4DB2-BD59-A6C34878D82A}">
                    <a16:rowId xmlns:a16="http://schemas.microsoft.com/office/drawing/2014/main" val="612673111"/>
                  </a:ext>
                </a:extLst>
              </a:tr>
              <a:tr h="370840">
                <a:tc>
                  <a:txBody>
                    <a:bodyPr/>
                    <a:lstStyle/>
                    <a:p>
                      <a:r>
                        <a:rPr lang="en-US" sz="1000" dirty="0">
                          <a:latin typeface="Avenir Next LT Pro" panose="020B0504020202020204" pitchFamily="34" charset="0"/>
                        </a:rPr>
                        <a:t>"We already have a citation management tool. Why should we switch to EndNote 21?"</a:t>
                      </a:r>
                    </a:p>
                  </a:txBody>
                  <a:tcPr/>
                </a:tc>
                <a:tc>
                  <a:txBody>
                    <a:bodyPr/>
                    <a:lstStyle/>
                    <a:p>
                      <a:r>
                        <a:rPr lang="en-US" sz="1000" b="0" i="0" kern="1200" dirty="0">
                          <a:solidFill>
                            <a:schemeClr val="dk1"/>
                          </a:solidFill>
                          <a:effectLst/>
                          <a:latin typeface="Avenir Next LT Pro" panose="020B0504020202020204" pitchFamily="34" charset="0"/>
                          <a:ea typeface="+mn-ea"/>
                          <a:cs typeface="+mn-cs"/>
                        </a:rPr>
                        <a:t>EndNote 21 unique features that other citation management tools have not perfected, including a massive library of citation styles, robust collaboration tools for teamwork, and data restoration functions. </a:t>
                      </a:r>
                      <a:endParaRPr lang="en-US" sz="1000" dirty="0">
                        <a:latin typeface="Avenir Next LT Pro" panose="020B0504020202020204" pitchFamily="34" charset="0"/>
                      </a:endParaRPr>
                    </a:p>
                  </a:txBody>
                  <a:tcPr/>
                </a:tc>
                <a:extLst>
                  <a:ext uri="{0D108BD9-81ED-4DB2-BD59-A6C34878D82A}">
                    <a16:rowId xmlns:a16="http://schemas.microsoft.com/office/drawing/2014/main" val="2945866034"/>
                  </a:ext>
                </a:extLst>
              </a:tr>
              <a:tr h="370840">
                <a:tc>
                  <a:txBody>
                    <a:bodyPr/>
                    <a:lstStyle/>
                    <a:p>
                      <a:r>
                        <a:rPr lang="en-US" sz="1000" dirty="0">
                          <a:latin typeface="Avenir Next LT Pro" panose="020B0504020202020204" pitchFamily="34" charset="0"/>
                        </a:rPr>
                        <a:t>"EndNote 21 seems expensive. Are there any hidden costs or additional licensing fees?"</a:t>
                      </a:r>
                    </a:p>
                  </a:txBody>
                  <a:tcPr>
                    <a:solidFill>
                      <a:schemeClr val="bg1">
                        <a:lumMod val="95000"/>
                      </a:schemeClr>
                    </a:solidFill>
                  </a:tcPr>
                </a:tc>
                <a:tc>
                  <a:txBody>
                    <a:bodyPr/>
                    <a:lstStyle/>
                    <a:p>
                      <a:r>
                        <a:rPr lang="en-US" sz="1000" b="0" i="0" kern="1200" dirty="0">
                          <a:solidFill>
                            <a:schemeClr val="dk1"/>
                          </a:solidFill>
                          <a:effectLst/>
                          <a:latin typeface="Avenir Next LT Pro" panose="020B0504020202020204" pitchFamily="34" charset="0"/>
                          <a:ea typeface="+mn-ea"/>
                          <a:cs typeface="+mn-cs"/>
                        </a:rPr>
                        <a:t>The commercial and student licenses for EndNote 21 are cost-effective. Flexible licensing options are available that fit customer needs perfectly.</a:t>
                      </a:r>
                      <a:endParaRPr lang="en-US" sz="1000" dirty="0">
                        <a:latin typeface="Avenir Next LT Pro" panose="020B0504020202020204" pitchFamily="34" charset="0"/>
                      </a:endParaRPr>
                    </a:p>
                  </a:txBody>
                  <a:tcPr>
                    <a:solidFill>
                      <a:schemeClr val="bg1">
                        <a:lumMod val="95000"/>
                      </a:schemeClr>
                    </a:solidFill>
                  </a:tcPr>
                </a:tc>
                <a:extLst>
                  <a:ext uri="{0D108BD9-81ED-4DB2-BD59-A6C34878D82A}">
                    <a16:rowId xmlns:a16="http://schemas.microsoft.com/office/drawing/2014/main" val="753963148"/>
                  </a:ext>
                </a:extLst>
              </a:tr>
              <a:tr h="370840">
                <a:tc>
                  <a:txBody>
                    <a:bodyPr/>
                    <a:lstStyle/>
                    <a:p>
                      <a:r>
                        <a:rPr lang="en-US" sz="1000" b="0" i="0" kern="1200" dirty="0">
                          <a:solidFill>
                            <a:schemeClr val="dk1"/>
                          </a:solidFill>
                          <a:effectLst/>
                          <a:latin typeface="Avenir Next LT Pro" panose="020B0504020202020204" pitchFamily="34" charset="0"/>
                          <a:ea typeface="+mn-ea"/>
                          <a:cs typeface="+mn-cs"/>
                        </a:rPr>
                        <a:t>"What kind of ongoing support does Clarivate offer for EndNote 21? Will we have access to updates and technical assistance?”</a:t>
                      </a:r>
                      <a:endParaRPr lang="en-US" sz="1000" dirty="0">
                        <a:latin typeface="Avenir Next LT Pro" panose="020B0504020202020204" pitchFamily="34" charset="0"/>
                      </a:endParaRPr>
                    </a:p>
                  </a:txBody>
                  <a:tcPr/>
                </a:tc>
                <a:tc>
                  <a:txBody>
                    <a:bodyPr/>
                    <a:lstStyle/>
                    <a:p>
                      <a:r>
                        <a:rPr lang="en-US" sz="1000" b="0" i="0" kern="1200" dirty="0">
                          <a:solidFill>
                            <a:schemeClr val="dk1"/>
                          </a:solidFill>
                          <a:effectLst/>
                          <a:latin typeface="Avenir Next LT Pro" panose="020B0504020202020204" pitchFamily="34" charset="0"/>
                          <a:ea typeface="+mn-ea"/>
                          <a:cs typeface="+mn-cs"/>
                        </a:rPr>
                        <a:t>Clarivate is committed to making sure universities have everything they need to succeed with EndNote 21. Through dedicated support channels, software updates, and resources for troubleshooting and training, help is always available.</a:t>
                      </a:r>
                    </a:p>
                  </a:txBody>
                  <a:tcPr/>
                </a:tc>
                <a:extLst>
                  <a:ext uri="{0D108BD9-81ED-4DB2-BD59-A6C34878D82A}">
                    <a16:rowId xmlns:a16="http://schemas.microsoft.com/office/drawing/2014/main" val="2924167350"/>
                  </a:ext>
                </a:extLst>
              </a:tr>
            </a:tbl>
          </a:graphicData>
        </a:graphic>
      </p:graphicFrame>
      <p:pic>
        <p:nvPicPr>
          <p:cNvPr id="33" name="Graphic 32" descr="Scales of justice with solid fill">
            <a:extLst>
              <a:ext uri="{FF2B5EF4-FFF2-40B4-BE49-F238E27FC236}">
                <a16:creationId xmlns:a16="http://schemas.microsoft.com/office/drawing/2014/main" id="{F7FB027C-12CA-0D89-EFB7-4D7E3EDA0BE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41041" y="4307602"/>
            <a:ext cx="509930" cy="509930"/>
          </a:xfrm>
          <a:prstGeom prst="rect">
            <a:avLst/>
          </a:prstGeom>
        </p:spPr>
      </p:pic>
      <p:sp>
        <p:nvSpPr>
          <p:cNvPr id="34" name="Text Placeholder 91">
            <a:extLst>
              <a:ext uri="{FF2B5EF4-FFF2-40B4-BE49-F238E27FC236}">
                <a16:creationId xmlns:a16="http://schemas.microsoft.com/office/drawing/2014/main" id="{260DCAE5-C410-B559-410B-C95B2BCECB0C}"/>
              </a:ext>
            </a:extLst>
          </p:cNvPr>
          <p:cNvSpPr txBox="1">
            <a:spLocks/>
          </p:cNvSpPr>
          <p:nvPr/>
        </p:nvSpPr>
        <p:spPr>
          <a:xfrm>
            <a:off x="700487" y="8139585"/>
            <a:ext cx="3202650" cy="364194"/>
          </a:xfrm>
          <a:prstGeom prst="rect">
            <a:avLst/>
          </a:prstGeom>
        </p:spPr>
        <p:txBody>
          <a:bodyPr anchor="b">
            <a:normAutofit/>
          </a:bodyPr>
          <a:lst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Avenir Next LT Pro" panose="020B0504020202020204" pitchFamily="34" charset="0"/>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Avenir Next LT Pro" panose="020B0504020202020204" pitchFamily="34" charset="0"/>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Avenir Next LT Pro" panose="020B0504020202020204" pitchFamily="34" charset="0"/>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Avenir Next LT Pro" panose="020B0504020202020204" pitchFamily="34" charset="0"/>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a:lstStyle>
          <a:p>
            <a:pPr marL="0" indent="0">
              <a:buNone/>
            </a:pPr>
            <a:r>
              <a:rPr lang="en-US" sz="1600" b="1" dirty="0">
                <a:cs typeface="Arial"/>
              </a:rPr>
              <a:t>Next Steps and Resources</a:t>
            </a:r>
          </a:p>
        </p:txBody>
      </p:sp>
      <p:pic>
        <p:nvPicPr>
          <p:cNvPr id="36" name="Graphic 35" descr="Lightbulb with solid fill">
            <a:extLst>
              <a:ext uri="{FF2B5EF4-FFF2-40B4-BE49-F238E27FC236}">
                <a16:creationId xmlns:a16="http://schemas.microsoft.com/office/drawing/2014/main" id="{A3224465-5759-E24F-FBE0-A68DB912CF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6430" y="8091449"/>
            <a:ext cx="519152" cy="519152"/>
          </a:xfrm>
          <a:prstGeom prst="rect">
            <a:avLst/>
          </a:prstGeom>
        </p:spPr>
      </p:pic>
      <p:sp>
        <p:nvSpPr>
          <p:cNvPr id="38" name="TextBox 37">
            <a:extLst>
              <a:ext uri="{FF2B5EF4-FFF2-40B4-BE49-F238E27FC236}">
                <a16:creationId xmlns:a16="http://schemas.microsoft.com/office/drawing/2014/main" id="{C21EA2D4-6D4C-0469-D07D-D80BD1A174BB}"/>
              </a:ext>
            </a:extLst>
          </p:cNvPr>
          <p:cNvSpPr txBox="1"/>
          <p:nvPr/>
        </p:nvSpPr>
        <p:spPr>
          <a:xfrm>
            <a:off x="651933" y="8516519"/>
            <a:ext cx="6908800" cy="900246"/>
          </a:xfrm>
          <a:prstGeom prst="rect">
            <a:avLst/>
          </a:prstGeom>
          <a:noFill/>
        </p:spPr>
        <p:txBody>
          <a:bodyPr wrap="square" rtlCol="0">
            <a:spAutoFit/>
          </a:bodyPr>
          <a:lstStyle/>
          <a:p>
            <a:r>
              <a:rPr lang="en-US" sz="1050" i="0" dirty="0">
                <a:solidFill>
                  <a:srgbClr val="1F1F1F"/>
                </a:solidFill>
                <a:effectLst/>
                <a:latin typeface="Avenir Next LT Pro" panose="020B0504020202020204" pitchFamily="34" charset="0"/>
              </a:rPr>
              <a:t>Additional information about E</a:t>
            </a:r>
            <a:r>
              <a:rPr lang="en-US" sz="1050" dirty="0">
                <a:solidFill>
                  <a:srgbClr val="1F1F1F"/>
                </a:solidFill>
                <a:latin typeface="Avenir Next LT Pro" panose="020B0504020202020204" pitchFamily="34" charset="0"/>
              </a:rPr>
              <a:t>ndNote’s features and tools are available at the </a:t>
            </a:r>
            <a:r>
              <a:rPr lang="en-US" sz="1050" i="0" dirty="0">
                <a:solidFill>
                  <a:srgbClr val="1F1F1F"/>
                </a:solidFill>
                <a:effectLst/>
                <a:latin typeface="Avenir Next LT Pro" panose="020B0504020202020204" pitchFamily="34" charset="0"/>
                <a:hlinkClick r:id="rId10"/>
              </a:rPr>
              <a:t>EndNote Website</a:t>
            </a:r>
            <a:r>
              <a:rPr lang="en-US" sz="1050" dirty="0">
                <a:solidFill>
                  <a:srgbClr val="1F1F1F"/>
                </a:solidFill>
                <a:latin typeface="Avenir Next LT Pro" panose="020B0504020202020204" pitchFamily="34" charset="0"/>
              </a:rPr>
              <a:t>.</a:t>
            </a:r>
            <a:endParaRPr lang="en-US" sz="1050" i="0" dirty="0">
              <a:solidFill>
                <a:srgbClr val="1F1F1F"/>
              </a:solidFill>
              <a:effectLst/>
              <a:latin typeface="Avenir Next LT Pro" panose="020B0504020202020204" pitchFamily="34" charset="0"/>
            </a:endParaRPr>
          </a:p>
          <a:p>
            <a:r>
              <a:rPr lang="en-US" sz="1050" dirty="0">
                <a:solidFill>
                  <a:srgbClr val="1F1F1F"/>
                </a:solidFill>
                <a:latin typeface="Avenir Next LT Pro" panose="020B0504020202020204" pitchFamily="34" charset="0"/>
              </a:rPr>
              <a:t>Getting started on providing your institution with citation management? Visit </a:t>
            </a:r>
            <a:r>
              <a:rPr lang="en-US" sz="1050" i="0" dirty="0">
                <a:solidFill>
                  <a:srgbClr val="1F1F1F"/>
                </a:solidFill>
                <a:effectLst/>
                <a:latin typeface="Avenir Next LT Pro" panose="020B0504020202020204" pitchFamily="34" charset="0"/>
                <a:hlinkClick r:id="rId11"/>
              </a:rPr>
              <a:t>EndNote Training &amp; Support</a:t>
            </a:r>
            <a:r>
              <a:rPr lang="en-US" sz="1050" i="0" dirty="0">
                <a:solidFill>
                  <a:srgbClr val="1F1F1F"/>
                </a:solidFill>
                <a:effectLst/>
                <a:latin typeface="Avenir Next LT Pro" panose="020B0504020202020204" pitchFamily="34" charset="0"/>
              </a:rPr>
              <a:t>.</a:t>
            </a:r>
            <a:br>
              <a:rPr lang="en-US" sz="1050" i="0" dirty="0">
                <a:solidFill>
                  <a:srgbClr val="1F1F1F"/>
                </a:solidFill>
                <a:effectLst/>
                <a:latin typeface="Avenir Next LT Pro" panose="020B0504020202020204" pitchFamily="34" charset="0"/>
              </a:rPr>
            </a:br>
            <a:endParaRPr lang="en-US" sz="1050" i="0" dirty="0">
              <a:solidFill>
                <a:srgbClr val="1F1F1F"/>
              </a:solidFill>
              <a:effectLst/>
              <a:latin typeface="Avenir Next LT Pro" panose="020B0504020202020204" pitchFamily="34" charset="0"/>
            </a:endParaRPr>
          </a:p>
          <a:p>
            <a:r>
              <a:rPr lang="en-US" sz="1050" dirty="0">
                <a:latin typeface="Avenir Next LT Pro" panose="020B0504020202020204" pitchFamily="34" charset="0"/>
              </a:rPr>
              <a:t>Douglas Stewart Software + Services is here to help. Contact your Account Manager at </a:t>
            </a:r>
            <a:br>
              <a:rPr lang="en-US" sz="1050" dirty="0">
                <a:latin typeface="Avenir Next LT Pro" panose="020B0504020202020204" pitchFamily="34" charset="0"/>
              </a:rPr>
            </a:br>
            <a:r>
              <a:rPr lang="en-US" sz="1050" dirty="0">
                <a:latin typeface="Avenir Next LT Pro" panose="020B0504020202020204" pitchFamily="34" charset="0"/>
              </a:rPr>
              <a:t>800-279-2795 or </a:t>
            </a:r>
            <a:r>
              <a:rPr lang="en-US" sz="1050" dirty="0">
                <a:latin typeface="Avenir Next LT Pro" panose="020B0504020202020204" pitchFamily="34" charset="0"/>
                <a:hlinkClick r:id="rId12"/>
              </a:rPr>
              <a:t>licensing@dstewart.com</a:t>
            </a:r>
            <a:endParaRPr lang="en-US" sz="1050" dirty="0">
              <a:latin typeface="Avenir Next LT Pro" panose="020B0504020202020204" pitchFamily="34" charset="0"/>
            </a:endParaRPr>
          </a:p>
        </p:txBody>
      </p:sp>
      <p:pic>
        <p:nvPicPr>
          <p:cNvPr id="41" name="Picture 40">
            <a:extLst>
              <a:ext uri="{FF2B5EF4-FFF2-40B4-BE49-F238E27FC236}">
                <a16:creationId xmlns:a16="http://schemas.microsoft.com/office/drawing/2014/main" id="{7D8886E3-444C-71BE-766D-661D8B2EB67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81725" y="66145"/>
            <a:ext cx="1352550" cy="257175"/>
          </a:xfrm>
          <a:prstGeom prst="rect">
            <a:avLst/>
          </a:prstGeom>
        </p:spPr>
      </p:pic>
    </p:spTree>
    <p:extLst>
      <p:ext uri="{BB962C8B-B14F-4D97-AF65-F5344CB8AC3E}">
        <p14:creationId xmlns:p14="http://schemas.microsoft.com/office/powerpoint/2010/main" val="1005717552"/>
      </p:ext>
    </p:extLst>
  </p:cSld>
  <p:clrMapOvr>
    <a:masterClrMapping/>
  </p:clrMapOvr>
</p:sld>
</file>

<file path=ppt/theme/theme1.xml><?xml version="1.0" encoding="utf-8"?>
<a:theme xmlns:a="http://schemas.openxmlformats.org/drawingml/2006/main" name="Conversation Guide - Template - 2024Mar27">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onversation Guide - Template - 2024Mar27" id="{2C920AF8-3A2E-4EB5-B1A4-85184B1D8932}" vid="{BDA8D1A1-1022-4AF9-BA2E-9D631A9BD40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F164470FA86B4A99D3EE9BDEE96E0B" ma:contentTypeVersion="16" ma:contentTypeDescription="Create a new document." ma:contentTypeScope="" ma:versionID="9336b8dacf9fd6852fa5748e6c1026a7">
  <xsd:schema xmlns:xsd="http://www.w3.org/2001/XMLSchema" xmlns:xs="http://www.w3.org/2001/XMLSchema" xmlns:p="http://schemas.microsoft.com/office/2006/metadata/properties" xmlns:ns2="5ac861cc-228f-4cec-aa35-7a6a491f3e05" xmlns:ns3="5b58453e-cf3e-49f4-8110-d31d89f93991" targetNamespace="http://schemas.microsoft.com/office/2006/metadata/properties" ma:root="true" ma:fieldsID="ebdda8cd406c6ce27fb9fa4a56a77c16" ns2:_="" ns3:_="">
    <xsd:import namespace="5ac861cc-228f-4cec-aa35-7a6a491f3e05"/>
    <xsd:import namespace="5b58453e-cf3e-49f4-8110-d31d89f9399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lcf76f155ced4ddcb4097134ff3c332f" minOccurs="0"/>
                <xsd:element ref="ns3:TaxCatchAll"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c861cc-228f-4cec-aa35-7a6a491f3e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7c4f0942-bf88-4142-b36c-043338ddd252" ma:termSetId="09814cd3-568e-fe90-9814-8d621ff8fb84" ma:anchorId="fba54fb3-c3e1-fe81-a776-ca4b69148c4d" ma:open="true" ma:isKeyword="false">
      <xsd:complexType>
        <xsd:sequence>
          <xsd:element ref="pc:Terms" minOccurs="0" maxOccurs="1"/>
        </xsd:sequence>
      </xsd:complex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58453e-cf3e-49f4-8110-d31d89f939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da46436f-3a43-46fe-ac84-531d120808af}" ma:internalName="TaxCatchAll" ma:showField="CatchAllData" ma:web="5b58453e-cf3e-49f4-8110-d31d89f939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5AAB52A-1633-4D87-BBFB-EB5DEC374E83}"/>
</file>

<file path=customXml/itemProps2.xml><?xml version="1.0" encoding="utf-8"?>
<ds:datastoreItem xmlns:ds="http://schemas.openxmlformats.org/officeDocument/2006/customXml" ds:itemID="{CDAA5842-A52A-46BA-876C-20A2C4341559}"/>
</file>

<file path=docProps/app.xml><?xml version="1.0" encoding="utf-8"?>
<Properties xmlns="http://schemas.openxmlformats.org/officeDocument/2006/extended-properties" xmlns:vt="http://schemas.openxmlformats.org/officeDocument/2006/docPropsVTypes">
  <Template>Conversation Guide - Template - 2024Mar27</Template>
  <TotalTime>1424</TotalTime>
  <Words>967</Words>
  <Application>Microsoft Office PowerPoint</Application>
  <PresentationFormat>Custom</PresentationFormat>
  <Paragraphs>72</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Arial</vt:lpstr>
      <vt:lpstr>Avenir Next LT Pro</vt:lpstr>
      <vt:lpstr>Conversation Guide - Template - 2024Mar27</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Alyssa Ventrella</dc:creator>
  <cp:lastModifiedBy>Alyssa Ventrella</cp:lastModifiedBy>
  <cp:revision>150</cp:revision>
  <dcterms:created xsi:type="dcterms:W3CDTF">2024-03-27T18:58:04Z</dcterms:created>
  <dcterms:modified xsi:type="dcterms:W3CDTF">2024-04-18T13:54:34Z</dcterms:modified>
</cp:coreProperties>
</file>